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9" r:id="rId4"/>
  </p:sldMasterIdLst>
  <p:notesMasterIdLst>
    <p:notesMasterId r:id="rId18"/>
  </p:notesMasterIdLst>
  <p:handoutMasterIdLst>
    <p:handoutMasterId r:id="rId19"/>
  </p:handoutMasterIdLst>
  <p:sldIdLst>
    <p:sldId id="256" r:id="rId5"/>
    <p:sldId id="292" r:id="rId6"/>
    <p:sldId id="266" r:id="rId7"/>
    <p:sldId id="295" r:id="rId8"/>
    <p:sldId id="293" r:id="rId9"/>
    <p:sldId id="283" r:id="rId10"/>
    <p:sldId id="297" r:id="rId11"/>
    <p:sldId id="264" r:id="rId12"/>
    <p:sldId id="298" r:id="rId13"/>
    <p:sldId id="289" r:id="rId14"/>
    <p:sldId id="287" r:id="rId15"/>
    <p:sldId id="299" r:id="rId16"/>
    <p:sldId id="29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388" autoAdjust="0"/>
  </p:normalViewPr>
  <p:slideViewPr>
    <p:cSldViewPr snapToGrid="0" showGuides="1">
      <p:cViewPr varScale="1">
        <p:scale>
          <a:sx n="77" d="100"/>
          <a:sy n="77" d="100"/>
        </p:scale>
        <p:origin x="912" y="62"/>
      </p:cViewPr>
      <p:guideLst/>
    </p:cSldViewPr>
  </p:slideViewPr>
  <p:outlineViewPr>
    <p:cViewPr>
      <p:scale>
        <a:sx n="33" d="100"/>
        <a:sy n="33" d="100"/>
      </p:scale>
      <p:origin x="0" y="-4982"/>
    </p:cViewPr>
  </p:outlineViewPr>
  <p:notesTextViewPr>
    <p:cViewPr>
      <p:scale>
        <a:sx n="1" d="1"/>
        <a:sy n="1" d="1"/>
      </p:scale>
      <p:origin x="0" y="0"/>
    </p:cViewPr>
  </p:notesTextViewPr>
  <p:sorterViewPr>
    <p:cViewPr varScale="1">
      <p:scale>
        <a:sx n="100" d="100"/>
        <a:sy n="100" d="100"/>
      </p:scale>
      <p:origin x="0" y="-1757"/>
    </p:cViewPr>
  </p:sorterViewPr>
  <p:notesViewPr>
    <p:cSldViewPr snapToGrid="0">
      <p:cViewPr varScale="1">
        <p:scale>
          <a:sx n="58" d="100"/>
          <a:sy n="58" d="100"/>
        </p:scale>
        <p:origin x="3240"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7/13/2024</a:t>
            </a:fld>
            <a:endParaRPr lang="en-US" dirty="0"/>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dirty="0"/>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7/13/2024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1983523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2047023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11748038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13</a:t>
            </a:fld>
            <a:endParaRPr lang="en-US" dirty="0"/>
          </a:p>
        </p:txBody>
      </p:sp>
    </p:spTree>
    <p:extLst>
      <p:ext uri="{BB962C8B-B14F-4D97-AF65-F5344CB8AC3E}">
        <p14:creationId xmlns:p14="http://schemas.microsoft.com/office/powerpoint/2010/main" val="119346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2</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dirty="0"/>
          </a:p>
        </p:txBody>
      </p:sp>
    </p:spTree>
    <p:extLst>
      <p:ext uri="{BB962C8B-B14F-4D97-AF65-F5344CB8AC3E}">
        <p14:creationId xmlns:p14="http://schemas.microsoft.com/office/powerpoint/2010/main" val="3946574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4</a:t>
            </a:fld>
            <a:endParaRPr lang="en-US" dirty="0"/>
          </a:p>
        </p:txBody>
      </p:sp>
    </p:spTree>
    <p:extLst>
      <p:ext uri="{BB962C8B-B14F-4D97-AF65-F5344CB8AC3E}">
        <p14:creationId xmlns:p14="http://schemas.microsoft.com/office/powerpoint/2010/main" val="1039793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5</a:t>
            </a:fld>
            <a:endParaRPr lang="en-US" dirty="0"/>
          </a:p>
        </p:txBody>
      </p:sp>
    </p:spTree>
    <p:extLst>
      <p:ext uri="{BB962C8B-B14F-4D97-AF65-F5344CB8AC3E}">
        <p14:creationId xmlns:p14="http://schemas.microsoft.com/office/powerpoint/2010/main" val="990704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6</a:t>
            </a:fld>
            <a:endParaRPr lang="en-US" dirty="0"/>
          </a:p>
        </p:txBody>
      </p:sp>
    </p:spTree>
    <p:extLst>
      <p:ext uri="{BB962C8B-B14F-4D97-AF65-F5344CB8AC3E}">
        <p14:creationId xmlns:p14="http://schemas.microsoft.com/office/powerpoint/2010/main" val="1657027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7</a:t>
            </a:fld>
            <a:endParaRPr lang="en-US" dirty="0"/>
          </a:p>
        </p:txBody>
      </p:sp>
    </p:spTree>
    <p:extLst>
      <p:ext uri="{BB962C8B-B14F-4D97-AF65-F5344CB8AC3E}">
        <p14:creationId xmlns:p14="http://schemas.microsoft.com/office/powerpoint/2010/main" val="34166355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8</a:t>
            </a:fld>
            <a:endParaRPr lang="en-US" dirty="0"/>
          </a:p>
        </p:txBody>
      </p:sp>
    </p:spTree>
    <p:extLst>
      <p:ext uri="{BB962C8B-B14F-4D97-AF65-F5344CB8AC3E}">
        <p14:creationId xmlns:p14="http://schemas.microsoft.com/office/powerpoint/2010/main" val="36902895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9</a:t>
            </a:fld>
            <a:endParaRPr lang="en-US" dirty="0"/>
          </a:p>
        </p:txBody>
      </p:sp>
    </p:spTree>
    <p:extLst>
      <p:ext uri="{BB962C8B-B14F-4D97-AF65-F5344CB8AC3E}">
        <p14:creationId xmlns:p14="http://schemas.microsoft.com/office/powerpoint/2010/main" val="21381826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666156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87330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39887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hasCustomPrompt="1"/>
          </p:nvPr>
        </p:nvSpPr>
        <p:spPr>
          <a:xfrm>
            <a:off x="457200" y="1070901"/>
            <a:ext cx="11265407" cy="1499616"/>
          </a:xfrm>
        </p:spPr>
        <p:txBody>
          <a:bodyPr>
            <a:noAutofit/>
          </a:bodyPr>
          <a:lstStyle>
            <a:lvl1pPr>
              <a:defRPr/>
            </a:lvl1pPr>
          </a:lstStyle>
          <a:p>
            <a:r>
              <a:rPr lang="en-US" dirty="0"/>
              <a:t>Click to add title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5" y="3103684"/>
            <a:ext cx="11274551" cy="3287971"/>
          </a:xfrm>
          <a:solidFill>
            <a:schemeClr val="accent2"/>
          </a:solidFill>
        </p:spPr>
        <p:txBody>
          <a:bodyPr anchor="t" anchorCtr="0">
            <a:normAutofit/>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2228195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dirty="0"/>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34173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hasCustomPrompt="1"/>
          </p:nvPr>
        </p:nvSpPr>
        <p:spPr>
          <a:xfrm>
            <a:off x="449580" y="4423702"/>
            <a:ext cx="11292839" cy="1550378"/>
          </a:xfrm>
        </p:spPr>
        <p:txBody>
          <a:bodyPr>
            <a:noAutofit/>
          </a:bodyPr>
          <a:lstStyle>
            <a:lvl1pPr algn="ctr">
              <a:defRPr/>
            </a:lvl1pPr>
          </a:lstStyle>
          <a:p>
            <a:r>
              <a:rPr lang="en-US" dirty="0"/>
              <a:t>Click to add title</a:t>
            </a:r>
          </a:p>
        </p:txBody>
      </p:sp>
      <p:sp>
        <p:nvSpPr>
          <p:cNvPr id="3" name="Picture Placeholder 2">
            <a:extLst>
              <a:ext uri="{FF2B5EF4-FFF2-40B4-BE49-F238E27FC236}">
                <a16:creationId xmlns:a16="http://schemas.microsoft.com/office/drawing/2014/main" id="{D528BC27-38F1-47F3-EC35-7DD8B88A7533}"/>
              </a:ext>
            </a:extLst>
          </p:cNvPr>
          <p:cNvSpPr>
            <a:spLocks noGrp="1"/>
          </p:cNvSpPr>
          <p:nvPr>
            <p:ph type="pic" sz="quarter" idx="13" hasCustomPrompt="1"/>
          </p:nvPr>
        </p:nvSpPr>
        <p:spPr>
          <a:xfrm>
            <a:off x="449580" y="705104"/>
            <a:ext cx="11292840" cy="3643376"/>
          </a:xfrm>
          <a:custGeom>
            <a:avLst/>
            <a:gdLst>
              <a:gd name="connsiteX0" fmla="*/ 7593576 w 11292840"/>
              <a:gd name="connsiteY0" fmla="*/ 0 h 3643376"/>
              <a:gd name="connsiteX1" fmla="*/ 11292840 w 11292840"/>
              <a:gd name="connsiteY1" fmla="*/ 0 h 3643376"/>
              <a:gd name="connsiteX2" fmla="*/ 11292840 w 11292840"/>
              <a:gd name="connsiteY2" fmla="*/ 3643376 h 3643376"/>
              <a:gd name="connsiteX3" fmla="*/ 7593576 w 11292840"/>
              <a:gd name="connsiteY3" fmla="*/ 3643376 h 3643376"/>
              <a:gd name="connsiteX4" fmla="*/ 0 w 11292840"/>
              <a:gd name="connsiteY4" fmla="*/ 0 h 3643376"/>
              <a:gd name="connsiteX5" fmla="*/ 7489667 w 11292840"/>
              <a:gd name="connsiteY5" fmla="*/ 0 h 3643376"/>
              <a:gd name="connsiteX6" fmla="*/ 7489667 w 11292840"/>
              <a:gd name="connsiteY6" fmla="*/ 3643376 h 3643376"/>
              <a:gd name="connsiteX7" fmla="*/ 0 w 11292840"/>
              <a:gd name="connsiteY7" fmla="*/ 3643376 h 36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92840" h="3643376">
                <a:moveTo>
                  <a:pt x="7593576" y="0"/>
                </a:moveTo>
                <a:lnTo>
                  <a:pt x="11292840" y="0"/>
                </a:lnTo>
                <a:lnTo>
                  <a:pt x="11292840" y="3643376"/>
                </a:lnTo>
                <a:lnTo>
                  <a:pt x="7593576" y="3643376"/>
                </a:lnTo>
                <a:close/>
                <a:moveTo>
                  <a:pt x="0" y="0"/>
                </a:moveTo>
                <a:lnTo>
                  <a:pt x="7489667" y="0"/>
                </a:lnTo>
                <a:lnTo>
                  <a:pt x="7489667" y="3643376"/>
                </a:lnTo>
                <a:lnTo>
                  <a:pt x="0" y="3643376"/>
                </a:lnTo>
                <a:close/>
              </a:path>
            </a:pathLst>
          </a:custGeom>
          <a:solidFill>
            <a:schemeClr val="accent2"/>
          </a:solidFill>
        </p:spPr>
        <p:txBody>
          <a:bodyPr wrap="square" anchor="t">
            <a:noAutofit/>
          </a:bodyPr>
          <a:lstStyle>
            <a:lvl1pPr marL="0" indent="0" algn="ctr">
              <a:buNone/>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dirty="0"/>
              <a:t>Click to add picture</a:t>
            </a:r>
          </a:p>
          <a:p>
            <a:endParaRPr lang="en-US" dirty="0"/>
          </a:p>
        </p:txBody>
      </p:sp>
    </p:spTree>
    <p:extLst>
      <p:ext uri="{BB962C8B-B14F-4D97-AF65-F5344CB8AC3E}">
        <p14:creationId xmlns:p14="http://schemas.microsoft.com/office/powerpoint/2010/main" val="6253343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436882" y="629920"/>
            <a:ext cx="3606800" cy="2809240"/>
          </a:xfrm>
        </p:spPr>
        <p:txBody>
          <a:bodyPr anchor="b">
            <a:noAutofit/>
          </a:bodyPr>
          <a:lstStyle>
            <a:lvl1pPr algn="l">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436881" y="3698240"/>
            <a:ext cx="3606800" cy="2271076"/>
          </a:xfrm>
        </p:spPr>
        <p:txBody>
          <a:bodyPr anchor="t">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702608" y="6423914"/>
            <a:ext cx="1052510" cy="365125"/>
          </a:xfrm>
        </p:spPr>
        <p:txBody>
          <a:bodyPr/>
          <a:lstStyle/>
          <a:p>
            <a:fld id="{CBD12358-51D2-46B3-9BDE-DF29528B9454}" type="slidenum">
              <a:rPr lang="en-US" smtClean="0"/>
              <a:t>‹#›</a:t>
            </a:fld>
            <a:endParaRPr lang="en-US" dirty="0"/>
          </a:p>
        </p:txBody>
      </p:sp>
      <p:sp>
        <p:nvSpPr>
          <p:cNvPr id="9" name="Picture Placeholder 8">
            <a:extLst>
              <a:ext uri="{FF2B5EF4-FFF2-40B4-BE49-F238E27FC236}">
                <a16:creationId xmlns:a16="http://schemas.microsoft.com/office/drawing/2014/main" id="{454FD2A1-D363-7C44-2A72-54E8B397D31A}"/>
              </a:ext>
            </a:extLst>
          </p:cNvPr>
          <p:cNvSpPr>
            <a:spLocks noGrp="1"/>
          </p:cNvSpPr>
          <p:nvPr>
            <p:ph type="pic" sz="quarter" idx="13"/>
          </p:nvPr>
        </p:nvSpPr>
        <p:spPr>
          <a:xfrm>
            <a:off x="4236720" y="650240"/>
            <a:ext cx="7518398" cy="5713918"/>
          </a:xfrm>
          <a:custGeom>
            <a:avLst/>
            <a:gdLst>
              <a:gd name="connsiteX0" fmla="*/ 3806436 w 7518398"/>
              <a:gd name="connsiteY0" fmla="*/ 4479475 h 5713918"/>
              <a:gd name="connsiteX1" fmla="*/ 7518398 w 7518398"/>
              <a:gd name="connsiteY1" fmla="*/ 4479475 h 5713918"/>
              <a:gd name="connsiteX2" fmla="*/ 7518398 w 7518398"/>
              <a:gd name="connsiteY2" fmla="*/ 5713918 h 5713918"/>
              <a:gd name="connsiteX3" fmla="*/ 3806436 w 7518398"/>
              <a:gd name="connsiteY3" fmla="*/ 5713918 h 5713918"/>
              <a:gd name="connsiteX4" fmla="*/ 0 w 7518398"/>
              <a:gd name="connsiteY4" fmla="*/ 4479475 h 5713918"/>
              <a:gd name="connsiteX5" fmla="*/ 3702527 w 7518398"/>
              <a:gd name="connsiteY5" fmla="*/ 4479475 h 5713918"/>
              <a:gd name="connsiteX6" fmla="*/ 3702527 w 7518398"/>
              <a:gd name="connsiteY6" fmla="*/ 5713918 h 5713918"/>
              <a:gd name="connsiteX7" fmla="*/ 0 w 7518398"/>
              <a:gd name="connsiteY7" fmla="*/ 5713918 h 5713918"/>
              <a:gd name="connsiteX8" fmla="*/ 3806436 w 7518398"/>
              <a:gd name="connsiteY8" fmla="*/ 0 h 5713918"/>
              <a:gd name="connsiteX9" fmla="*/ 7518398 w 7518398"/>
              <a:gd name="connsiteY9" fmla="*/ 0 h 5713918"/>
              <a:gd name="connsiteX10" fmla="*/ 7518398 w 7518398"/>
              <a:gd name="connsiteY10" fmla="*/ 4379183 h 5713918"/>
              <a:gd name="connsiteX11" fmla="*/ 3806436 w 7518398"/>
              <a:gd name="connsiteY11" fmla="*/ 4379183 h 5713918"/>
              <a:gd name="connsiteX12" fmla="*/ 0 w 7518398"/>
              <a:gd name="connsiteY12" fmla="*/ 0 h 5713918"/>
              <a:gd name="connsiteX13" fmla="*/ 3702527 w 7518398"/>
              <a:gd name="connsiteY13" fmla="*/ 0 h 5713918"/>
              <a:gd name="connsiteX14" fmla="*/ 3702527 w 7518398"/>
              <a:gd name="connsiteY14" fmla="*/ 4379183 h 5713918"/>
              <a:gd name="connsiteX15" fmla="*/ 0 w 7518398"/>
              <a:gd name="connsiteY15" fmla="*/ 4379183 h 57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18398" h="5713918">
                <a:moveTo>
                  <a:pt x="3806436" y="4479475"/>
                </a:moveTo>
                <a:lnTo>
                  <a:pt x="7518398" y="4479475"/>
                </a:lnTo>
                <a:lnTo>
                  <a:pt x="7518398" y="5713918"/>
                </a:lnTo>
                <a:lnTo>
                  <a:pt x="3806436" y="5713918"/>
                </a:lnTo>
                <a:close/>
                <a:moveTo>
                  <a:pt x="0" y="4479475"/>
                </a:moveTo>
                <a:lnTo>
                  <a:pt x="3702527" y="4479475"/>
                </a:lnTo>
                <a:lnTo>
                  <a:pt x="3702527" y="5713918"/>
                </a:lnTo>
                <a:lnTo>
                  <a:pt x="0" y="5713918"/>
                </a:lnTo>
                <a:close/>
                <a:moveTo>
                  <a:pt x="3806436" y="0"/>
                </a:moveTo>
                <a:lnTo>
                  <a:pt x="7518398" y="0"/>
                </a:lnTo>
                <a:lnTo>
                  <a:pt x="7518398" y="4379183"/>
                </a:lnTo>
                <a:lnTo>
                  <a:pt x="3806436" y="4379183"/>
                </a:lnTo>
                <a:close/>
                <a:moveTo>
                  <a:pt x="0" y="0"/>
                </a:moveTo>
                <a:lnTo>
                  <a:pt x="3702527" y="0"/>
                </a:lnTo>
                <a:lnTo>
                  <a:pt x="3702527" y="4379183"/>
                </a:lnTo>
                <a:lnTo>
                  <a:pt x="0" y="4379183"/>
                </a:lnTo>
                <a:close/>
              </a:path>
            </a:pathLst>
          </a:custGeom>
          <a:solidFill>
            <a:schemeClr val="accent2"/>
          </a:solidFill>
        </p:spPr>
        <p:txBody>
          <a:bodyPr wrap="square" anchor="t">
            <a:noAutofit/>
          </a:bodyPr>
          <a:lstStyle/>
          <a:p>
            <a:r>
              <a:rPr lang="en-US"/>
              <a:t>Click icon to add picture</a:t>
            </a:r>
            <a:endParaRPr lang="en-US" dirty="0"/>
          </a:p>
        </p:txBody>
      </p:sp>
    </p:spTree>
    <p:extLst>
      <p:ext uri="{BB962C8B-B14F-4D97-AF65-F5344CB8AC3E}">
        <p14:creationId xmlns:p14="http://schemas.microsoft.com/office/powerpoint/2010/main" val="3735779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ntroduction bottom">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hasCustomPrompt="1"/>
          </p:nvPr>
        </p:nvSpPr>
        <p:spPr>
          <a:xfrm>
            <a:off x="457200" y="2878091"/>
            <a:ext cx="3729789" cy="3440485"/>
          </a:xfrm>
        </p:spPr>
        <p:txBody>
          <a:bodyPr tIns="182880" bIns="182880" anchor="ctr" anchorCtr="0">
            <a:noAutofit/>
          </a:bodyPr>
          <a:lstStyle/>
          <a:p>
            <a:r>
              <a:rPr lang="en-US" dirty="0"/>
              <a:t>Click to add title</a:t>
            </a:r>
            <a:endParaRPr lang="en-US" dirty="0">
              <a:solidFill>
                <a:schemeClr val="tx2"/>
              </a:solidFill>
            </a:endParaRPr>
          </a:p>
        </p:txBody>
      </p:sp>
      <p:sp>
        <p:nvSpPr>
          <p:cNvPr id="3" name="Picture Placeholder 2">
            <a:extLst>
              <a:ext uri="{FF2B5EF4-FFF2-40B4-BE49-F238E27FC236}">
                <a16:creationId xmlns:a16="http://schemas.microsoft.com/office/drawing/2014/main" id="{130F1D2B-CBE7-6279-2158-7A9F3B5D5C61}"/>
              </a:ext>
            </a:extLst>
          </p:cNvPr>
          <p:cNvSpPr>
            <a:spLocks noGrp="1"/>
          </p:cNvSpPr>
          <p:nvPr>
            <p:ph type="pic" sz="quarter" idx="19" hasCustomPrompt="1"/>
          </p:nvPr>
        </p:nvSpPr>
        <p:spPr>
          <a:xfrm>
            <a:off x="457200" y="670560"/>
            <a:ext cx="11267440" cy="2139696"/>
          </a:xfrm>
          <a:custGeom>
            <a:avLst/>
            <a:gdLst>
              <a:gd name="connsiteX0" fmla="*/ 3783068 w 11267440"/>
              <a:gd name="connsiteY0" fmla="*/ 0 h 2139696"/>
              <a:gd name="connsiteX1" fmla="*/ 11267440 w 11267440"/>
              <a:gd name="connsiteY1" fmla="*/ 0 h 2139696"/>
              <a:gd name="connsiteX2" fmla="*/ 11267440 w 11267440"/>
              <a:gd name="connsiteY2" fmla="*/ 2139696 h 2139696"/>
              <a:gd name="connsiteX3" fmla="*/ 3783068 w 11267440"/>
              <a:gd name="connsiteY3" fmla="*/ 2139696 h 2139696"/>
              <a:gd name="connsiteX4" fmla="*/ 0 w 11267440"/>
              <a:gd name="connsiteY4" fmla="*/ 0 h 2139696"/>
              <a:gd name="connsiteX5" fmla="*/ 3677799 w 11267440"/>
              <a:gd name="connsiteY5" fmla="*/ 0 h 2139696"/>
              <a:gd name="connsiteX6" fmla="*/ 3677799 w 11267440"/>
              <a:gd name="connsiteY6" fmla="*/ 2139696 h 2139696"/>
              <a:gd name="connsiteX7" fmla="*/ 0 w 11267440"/>
              <a:gd name="connsiteY7" fmla="*/ 2139696 h 213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40" h="2139696">
                <a:moveTo>
                  <a:pt x="3783068" y="0"/>
                </a:moveTo>
                <a:lnTo>
                  <a:pt x="11267440" y="0"/>
                </a:lnTo>
                <a:lnTo>
                  <a:pt x="11267440" y="2139696"/>
                </a:lnTo>
                <a:lnTo>
                  <a:pt x="3783068" y="2139696"/>
                </a:lnTo>
                <a:close/>
                <a:moveTo>
                  <a:pt x="0" y="0"/>
                </a:moveTo>
                <a:lnTo>
                  <a:pt x="3677799" y="0"/>
                </a:lnTo>
                <a:lnTo>
                  <a:pt x="3677799" y="2139696"/>
                </a:lnTo>
                <a:lnTo>
                  <a:pt x="0" y="213969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7" name="Content Placeholder 5">
            <a:extLst>
              <a:ext uri="{FF2B5EF4-FFF2-40B4-BE49-F238E27FC236}">
                <a16:creationId xmlns:a16="http://schemas.microsoft.com/office/drawing/2014/main" id="{135EE74D-5A60-B83C-5C2D-7B6FEA778FCB}"/>
              </a:ext>
            </a:extLst>
          </p:cNvPr>
          <p:cNvSpPr>
            <a:spLocks noGrp="1"/>
          </p:cNvSpPr>
          <p:nvPr>
            <p:ph sz="quarter" idx="4" hasCustomPrompt="1"/>
          </p:nvPr>
        </p:nvSpPr>
        <p:spPr>
          <a:xfrm>
            <a:off x="4305827" y="2878091"/>
            <a:ext cx="7418813" cy="3440485"/>
          </a:xfrm>
        </p:spPr>
        <p:txBody>
          <a:bodyPr anchor="ctr" anchorCtr="0">
            <a:normAutofit/>
          </a:bodyPr>
          <a:lstStyle>
            <a:lvl1pPr marL="283464" indent="-283464">
              <a:buFont typeface="Arial" panose="020B0604020202020204" pitchFamily="34" charset="0"/>
              <a:buChar char="•"/>
              <a:defRPr/>
            </a:lvl1pPr>
            <a:lvl2pPr marL="283464" indent="-283464">
              <a:buFont typeface="Arial" panose="020B0604020202020204" pitchFamily="34" charset="0"/>
              <a:buChar char="•"/>
              <a:defRPr/>
            </a:lvl2pPr>
            <a:lvl3pPr marL="283464" indent="-283464">
              <a:buFont typeface="Arial" panose="020B0604020202020204" pitchFamily="34" charset="0"/>
              <a:buChar char="•"/>
              <a:defRPr/>
            </a:lvl3pPr>
            <a:lvl4pPr marL="283464" indent="-283464">
              <a:buFont typeface="Arial" panose="020B0604020202020204" pitchFamily="34" charset="0"/>
              <a:buChar char="•"/>
              <a:defRPr/>
            </a:lvl4pPr>
            <a:lvl5pPr marL="283464" indent="-283464">
              <a:buFont typeface="Arial" panose="020B0604020202020204" pitchFamily="34" charset="0"/>
              <a:buChar char="•"/>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9">
            <a:extLst>
              <a:ext uri="{FF2B5EF4-FFF2-40B4-BE49-F238E27FC236}">
                <a16:creationId xmlns:a16="http://schemas.microsoft.com/office/drawing/2014/main" id="{2BCF1FAD-0BAD-2574-3352-B152DF76C150}"/>
              </a:ext>
            </a:extLst>
          </p:cNvPr>
          <p:cNvSpPr>
            <a:spLocks noGrp="1"/>
          </p:cNvSpPr>
          <p:nvPr>
            <p:ph type="ftr" sz="quarter" idx="17"/>
          </p:nvPr>
        </p:nvSpPr>
        <p:spPr/>
        <p:txBody>
          <a:bodyPr/>
          <a:lstStyle/>
          <a:p>
            <a:endParaRPr lang="en-US" dirty="0"/>
          </a:p>
        </p:txBody>
      </p:sp>
      <p:sp>
        <p:nvSpPr>
          <p:cNvPr id="9" name="Date Placeholder 8">
            <a:extLst>
              <a:ext uri="{FF2B5EF4-FFF2-40B4-BE49-F238E27FC236}">
                <a16:creationId xmlns:a16="http://schemas.microsoft.com/office/drawing/2014/main" id="{EC328E41-645E-D257-FFF3-93344A8E4FA5}"/>
              </a:ext>
            </a:extLst>
          </p:cNvPr>
          <p:cNvSpPr>
            <a:spLocks noGrp="1"/>
          </p:cNvSpPr>
          <p:nvPr>
            <p:ph type="dt" sz="half" idx="16"/>
          </p:nvPr>
        </p:nvSpPr>
        <p:spPr/>
        <p:txBody>
          <a:bodyPr/>
          <a:lstStyle/>
          <a:p>
            <a:r>
              <a:rPr lang="en-US"/>
              <a:t>20XX</a:t>
            </a:r>
            <a:endParaRPr lang="en-US" dirty="0"/>
          </a:p>
        </p:txBody>
      </p:sp>
      <p:sp>
        <p:nvSpPr>
          <p:cNvPr id="14" name="Slide Number Placeholder 13">
            <a:extLst>
              <a:ext uri="{FF2B5EF4-FFF2-40B4-BE49-F238E27FC236}">
                <a16:creationId xmlns:a16="http://schemas.microsoft.com/office/drawing/2014/main" id="{DEF9E45A-6561-C074-14CE-B3B63476D221}"/>
              </a:ext>
            </a:extLst>
          </p:cNvPr>
          <p:cNvSpPr>
            <a:spLocks noGrp="1"/>
          </p:cNvSpPr>
          <p:nvPr>
            <p:ph type="sldNum" sz="quarter" idx="18"/>
          </p:nvPr>
        </p:nvSpPr>
        <p:spPr>
          <a:xfrm>
            <a:off x="10672130"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48583640"/>
      </p:ext>
    </p:extLst>
  </p:cSld>
  <p:clrMapOvr>
    <a:masterClrMapping/>
  </p:clrMapOvr>
  <p:extLst>
    <p:ext uri="{DCECCB84-F9BA-43D5-87BE-67443E8EF086}">
      <p15:sldGuideLst xmlns:p15="http://schemas.microsoft.com/office/powerpoint/2012/main">
        <p15:guide id="1" orient="horz">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524000" y="1143000"/>
            <a:ext cx="9144000" cy="2585720"/>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1524000" y="3799840"/>
            <a:ext cx="9144000" cy="2052320"/>
          </a:xfrm>
        </p:spPr>
        <p:txBody>
          <a:bodyPr anchor="t">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1296853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9" name="Content Placeholder 3">
            <a:extLst>
              <a:ext uri="{FF2B5EF4-FFF2-40B4-BE49-F238E27FC236}">
                <a16:creationId xmlns:a16="http://schemas.microsoft.com/office/drawing/2014/main" id="{ECA520B1-DC84-A47D-1F5E-CCD567EB2D86}"/>
              </a:ext>
            </a:extLst>
          </p:cNvPr>
          <p:cNvSpPr>
            <a:spLocks noGrp="1"/>
          </p:cNvSpPr>
          <p:nvPr>
            <p:ph sz="half" idx="13" hasCustomPrompt="1"/>
          </p:nvPr>
        </p:nvSpPr>
        <p:spPr>
          <a:xfrm>
            <a:off x="457200" y="2187362"/>
            <a:ext cx="3657600" cy="3633047"/>
          </a:xfrm>
        </p:spPr>
        <p:txBody>
          <a:bodyPr anchor="t">
            <a:normAutofit/>
          </a:bodyPr>
          <a:lstStyle>
            <a:lvl1pPr marL="34290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4282437" y="2187361"/>
            <a:ext cx="744220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98338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 subtitle +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6108219" y="741363"/>
            <a:ext cx="5626579" cy="1286219"/>
          </a:xfrm>
        </p:spPr>
        <p:txBody>
          <a:bodyPr anchor="b">
            <a:noAutofit/>
          </a:bodyPr>
          <a:lstStyle>
            <a:lvl1pPr algn="l">
              <a:defRPr sz="28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FCBE840D-FAED-31D9-AF31-112670D0FA2E}"/>
              </a:ext>
            </a:extLst>
          </p:cNvPr>
          <p:cNvSpPr>
            <a:spLocks noGrp="1"/>
          </p:cNvSpPr>
          <p:nvPr>
            <p:ph type="pic" sz="quarter" idx="13"/>
          </p:nvPr>
        </p:nvSpPr>
        <p:spPr>
          <a:xfrm>
            <a:off x="457200" y="761684"/>
            <a:ext cx="5171440" cy="5662230"/>
          </a:xfrm>
          <a:custGeom>
            <a:avLst/>
            <a:gdLst>
              <a:gd name="connsiteX0" fmla="*/ 0 w 5171440"/>
              <a:gd name="connsiteY0" fmla="*/ 5056400 h 5662230"/>
              <a:gd name="connsiteX1" fmla="*/ 3685975 w 5171440"/>
              <a:gd name="connsiteY1" fmla="*/ 5056400 h 5662230"/>
              <a:gd name="connsiteX2" fmla="*/ 3685975 w 5171440"/>
              <a:gd name="connsiteY2" fmla="*/ 5662230 h 5662230"/>
              <a:gd name="connsiteX3" fmla="*/ 0 w 5171440"/>
              <a:gd name="connsiteY3" fmla="*/ 5662230 h 5662230"/>
              <a:gd name="connsiteX4" fmla="*/ 3789884 w 5171440"/>
              <a:gd name="connsiteY4" fmla="*/ 0 h 5662230"/>
              <a:gd name="connsiteX5" fmla="*/ 5171440 w 5171440"/>
              <a:gd name="connsiteY5" fmla="*/ 0 h 5662230"/>
              <a:gd name="connsiteX6" fmla="*/ 5171440 w 5171440"/>
              <a:gd name="connsiteY6" fmla="*/ 5662230 h 5662230"/>
              <a:gd name="connsiteX7" fmla="*/ 3789884 w 5171440"/>
              <a:gd name="connsiteY7" fmla="*/ 5662230 h 5662230"/>
              <a:gd name="connsiteX8" fmla="*/ 3789884 w 5171440"/>
              <a:gd name="connsiteY8" fmla="*/ 5056400 h 5662230"/>
              <a:gd name="connsiteX9" fmla="*/ 5168980 w 5171440"/>
              <a:gd name="connsiteY9" fmla="*/ 5056400 h 5662230"/>
              <a:gd name="connsiteX10" fmla="*/ 5168980 w 5171440"/>
              <a:gd name="connsiteY10" fmla="*/ 4956108 h 5662230"/>
              <a:gd name="connsiteX11" fmla="*/ 3789884 w 5171440"/>
              <a:gd name="connsiteY11" fmla="*/ 4956108 h 5662230"/>
              <a:gd name="connsiteX12" fmla="*/ 0 w 5171440"/>
              <a:gd name="connsiteY12" fmla="*/ 0 h 5662230"/>
              <a:gd name="connsiteX13" fmla="*/ 3685975 w 5171440"/>
              <a:gd name="connsiteY13" fmla="*/ 0 h 5662230"/>
              <a:gd name="connsiteX14" fmla="*/ 3685975 w 5171440"/>
              <a:gd name="connsiteY14" fmla="*/ 4956108 h 5662230"/>
              <a:gd name="connsiteX15" fmla="*/ 0 w 5171440"/>
              <a:gd name="connsiteY15" fmla="*/ 4956108 h 566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1440" h="5662230">
                <a:moveTo>
                  <a:pt x="0" y="5056400"/>
                </a:moveTo>
                <a:lnTo>
                  <a:pt x="3685975" y="5056400"/>
                </a:lnTo>
                <a:lnTo>
                  <a:pt x="3685975" y="5662230"/>
                </a:lnTo>
                <a:lnTo>
                  <a:pt x="0" y="5662230"/>
                </a:lnTo>
                <a:close/>
                <a:moveTo>
                  <a:pt x="3789884" y="0"/>
                </a:moveTo>
                <a:lnTo>
                  <a:pt x="5171440" y="0"/>
                </a:lnTo>
                <a:lnTo>
                  <a:pt x="5171440" y="5662230"/>
                </a:lnTo>
                <a:lnTo>
                  <a:pt x="3789884" y="5662230"/>
                </a:lnTo>
                <a:lnTo>
                  <a:pt x="3789884" y="5056400"/>
                </a:lnTo>
                <a:lnTo>
                  <a:pt x="5168980" y="5056400"/>
                </a:lnTo>
                <a:lnTo>
                  <a:pt x="5168980" y="4956108"/>
                </a:lnTo>
                <a:lnTo>
                  <a:pt x="3789884" y="4956108"/>
                </a:lnTo>
                <a:close/>
                <a:moveTo>
                  <a:pt x="0" y="0"/>
                </a:moveTo>
                <a:lnTo>
                  <a:pt x="3685975" y="0"/>
                </a:lnTo>
                <a:lnTo>
                  <a:pt x="3685975" y="4956108"/>
                </a:lnTo>
                <a:lnTo>
                  <a:pt x="0" y="4956108"/>
                </a:lnTo>
                <a:close/>
              </a:path>
            </a:pathLst>
          </a:custGeom>
          <a:solidFill>
            <a:schemeClr val="accent2"/>
          </a:solidFill>
        </p:spPr>
        <p:txBody>
          <a:bodyPr wrap="square">
            <a:noAutofit/>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1E22983C-26B8-DE15-E309-D0E93B8C6996}"/>
              </a:ext>
            </a:extLst>
          </p:cNvPr>
          <p:cNvSpPr>
            <a:spLocks noGrp="1"/>
          </p:cNvSpPr>
          <p:nvPr>
            <p:ph idx="1" hasCustomPrompt="1"/>
          </p:nvPr>
        </p:nvSpPr>
        <p:spPr>
          <a:xfrm>
            <a:off x="6106160" y="2235200"/>
            <a:ext cx="5628639" cy="4188713"/>
          </a:xfrm>
        </p:spPr>
        <p:txBody>
          <a:bodyPr anchor="t" anchorCtr="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682289"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4052633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957535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462151" y="666984"/>
            <a:ext cx="3672970" cy="2125911"/>
          </a:xfrm>
        </p:spPr>
        <p:txBody>
          <a:bodyPr>
            <a:noAutofit/>
          </a:bodyPr>
          <a:lstStyle>
            <a:lvl1pPr algn="l">
              <a:defRPr/>
            </a:lvl1pPr>
          </a:lstStyle>
          <a:p>
            <a:r>
              <a:rPr lang="en-US" noProof="0"/>
              <a:t>Click to edit Master title style</a:t>
            </a:r>
            <a:endParaRPr lang="en-US" noProof="0" dirty="0"/>
          </a:p>
        </p:txBody>
      </p:sp>
      <p:sp>
        <p:nvSpPr>
          <p:cNvPr id="2" name="Content Placeholder 5">
            <a:extLst>
              <a:ext uri="{FF2B5EF4-FFF2-40B4-BE49-F238E27FC236}">
                <a16:creationId xmlns:a16="http://schemas.microsoft.com/office/drawing/2014/main" id="{5A0AD703-0A43-5323-CCB2-832D424EF2DB}"/>
              </a:ext>
            </a:extLst>
          </p:cNvPr>
          <p:cNvSpPr>
            <a:spLocks noGrp="1"/>
          </p:cNvSpPr>
          <p:nvPr>
            <p:ph sz="quarter" idx="4" hasCustomPrompt="1"/>
          </p:nvPr>
        </p:nvSpPr>
        <p:spPr>
          <a:xfrm>
            <a:off x="462151" y="2862479"/>
            <a:ext cx="3672970" cy="3491849"/>
          </a:xfrm>
        </p:spPr>
        <p:txBody>
          <a:bodyPr anchor="t" anchorCtr="0">
            <a:normAutofit/>
          </a:bodyPr>
          <a:lstStyle>
            <a:lvl1pPr marL="0" indent="0">
              <a:buNone/>
              <a:defRPr/>
            </a:lvl1pPr>
          </a:lstStyle>
          <a:p>
            <a:pPr lvl="0"/>
            <a:r>
              <a:rPr lang="en-US" noProof="0" dirty="0"/>
              <a:t>Click to add text </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Picture Placeholder 3">
            <a:extLst>
              <a:ext uri="{FF2B5EF4-FFF2-40B4-BE49-F238E27FC236}">
                <a16:creationId xmlns:a16="http://schemas.microsoft.com/office/drawing/2014/main" id="{4627B629-9CBE-3ECF-2D88-F07AACD0374E}"/>
              </a:ext>
            </a:extLst>
          </p:cNvPr>
          <p:cNvSpPr>
            <a:spLocks noGrp="1"/>
          </p:cNvSpPr>
          <p:nvPr>
            <p:ph type="pic" sz="quarter" idx="13" hasCustomPrompt="1"/>
          </p:nvPr>
        </p:nvSpPr>
        <p:spPr>
          <a:xfrm>
            <a:off x="4231970" y="666985"/>
            <a:ext cx="7497880" cy="5687344"/>
          </a:xfrm>
          <a:custGeom>
            <a:avLst/>
            <a:gdLst>
              <a:gd name="connsiteX0" fmla="*/ 3803282 w 7497880"/>
              <a:gd name="connsiteY0" fmla="*/ 0 h 5687344"/>
              <a:gd name="connsiteX1" fmla="*/ 7497880 w 7497880"/>
              <a:gd name="connsiteY1" fmla="*/ 0 h 5687344"/>
              <a:gd name="connsiteX2" fmla="*/ 7497880 w 7497880"/>
              <a:gd name="connsiteY2" fmla="*/ 4581885 h 5687344"/>
              <a:gd name="connsiteX3" fmla="*/ 3803282 w 7497880"/>
              <a:gd name="connsiteY3" fmla="*/ 4581885 h 5687344"/>
              <a:gd name="connsiteX4" fmla="*/ 0 w 7497880"/>
              <a:gd name="connsiteY4" fmla="*/ 0 h 5687344"/>
              <a:gd name="connsiteX5" fmla="*/ 3699373 w 7497880"/>
              <a:gd name="connsiteY5" fmla="*/ 0 h 5687344"/>
              <a:gd name="connsiteX6" fmla="*/ 3699373 w 7497880"/>
              <a:gd name="connsiteY6" fmla="*/ 4581885 h 5687344"/>
              <a:gd name="connsiteX7" fmla="*/ 2 w 7497880"/>
              <a:gd name="connsiteY7" fmla="*/ 4581885 h 5687344"/>
              <a:gd name="connsiteX8" fmla="*/ 2 w 7497880"/>
              <a:gd name="connsiteY8" fmla="*/ 4679200 h 5687344"/>
              <a:gd name="connsiteX9" fmla="*/ 3699373 w 7497880"/>
              <a:gd name="connsiteY9" fmla="*/ 4679200 h 5687344"/>
              <a:gd name="connsiteX10" fmla="*/ 3699373 w 7497880"/>
              <a:gd name="connsiteY10" fmla="*/ 5679350 h 5687344"/>
              <a:gd name="connsiteX11" fmla="*/ 3803282 w 7497880"/>
              <a:gd name="connsiteY11" fmla="*/ 5679350 h 5687344"/>
              <a:gd name="connsiteX12" fmla="*/ 3803282 w 7497880"/>
              <a:gd name="connsiteY12" fmla="*/ 4679200 h 5687344"/>
              <a:gd name="connsiteX13" fmla="*/ 7497880 w 7497880"/>
              <a:gd name="connsiteY13" fmla="*/ 4679200 h 5687344"/>
              <a:gd name="connsiteX14" fmla="*/ 7497880 w 7497880"/>
              <a:gd name="connsiteY14" fmla="*/ 5687344 h 5687344"/>
              <a:gd name="connsiteX15" fmla="*/ 0 w 7497880"/>
              <a:gd name="connsiteY15" fmla="*/ 5687344 h 568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97880" h="5687344">
                <a:moveTo>
                  <a:pt x="3803282" y="0"/>
                </a:moveTo>
                <a:lnTo>
                  <a:pt x="7497880" y="0"/>
                </a:lnTo>
                <a:lnTo>
                  <a:pt x="7497880" y="4581885"/>
                </a:lnTo>
                <a:lnTo>
                  <a:pt x="3803282" y="4581885"/>
                </a:lnTo>
                <a:close/>
                <a:moveTo>
                  <a:pt x="0" y="0"/>
                </a:moveTo>
                <a:lnTo>
                  <a:pt x="3699373" y="0"/>
                </a:lnTo>
                <a:lnTo>
                  <a:pt x="3699373" y="4581885"/>
                </a:lnTo>
                <a:lnTo>
                  <a:pt x="2" y="4581885"/>
                </a:lnTo>
                <a:lnTo>
                  <a:pt x="2" y="4679200"/>
                </a:lnTo>
                <a:lnTo>
                  <a:pt x="3699373" y="4679200"/>
                </a:lnTo>
                <a:lnTo>
                  <a:pt x="3699373" y="5679350"/>
                </a:lnTo>
                <a:lnTo>
                  <a:pt x="3803282" y="5679350"/>
                </a:lnTo>
                <a:lnTo>
                  <a:pt x="3803282" y="4679200"/>
                </a:lnTo>
                <a:lnTo>
                  <a:pt x="7497880" y="4679200"/>
                </a:lnTo>
                <a:lnTo>
                  <a:pt x="7497880" y="5687344"/>
                </a:lnTo>
                <a:lnTo>
                  <a:pt x="0" y="5687344"/>
                </a:lnTo>
                <a:close/>
              </a:path>
            </a:pathLst>
          </a:custGeom>
          <a:solidFill>
            <a:schemeClr val="accent2"/>
          </a:solidFill>
        </p:spPr>
        <p:txBody>
          <a:bodyPr wrap="square" anchor="t">
            <a:noAutofit/>
          </a:bodyPr>
          <a:lstStyle>
            <a:lvl1pPr marL="0" indent="0" algn="ctr">
              <a:buNone/>
              <a:defRPr/>
            </a:lvl1pPr>
          </a:lstStyle>
          <a:p>
            <a:r>
              <a:rPr lang="en-US" noProof="0" dirty="0"/>
              <a:t>Click to add picture</a:t>
            </a:r>
          </a:p>
        </p:txBody>
      </p:sp>
      <p:sp>
        <p:nvSpPr>
          <p:cNvPr id="6" name="Date Placeholder 5">
            <a:extLst>
              <a:ext uri="{FF2B5EF4-FFF2-40B4-BE49-F238E27FC236}">
                <a16:creationId xmlns:a16="http://schemas.microsoft.com/office/drawing/2014/main" id="{90DD7D93-4C4D-E385-9F8C-40536F0BDEA2}"/>
              </a:ext>
            </a:extLst>
          </p:cNvPr>
          <p:cNvSpPr>
            <a:spLocks noGrp="1"/>
          </p:cNvSpPr>
          <p:nvPr>
            <p:ph type="dt" sz="half" idx="14"/>
          </p:nvPr>
        </p:nvSpPr>
        <p:spPr/>
        <p:txBody>
          <a:bodyPr/>
          <a:lstStyle/>
          <a:p>
            <a:r>
              <a:rPr lang="en-US" noProof="0"/>
              <a:t>20XX</a:t>
            </a:r>
            <a:endParaRPr lang="en-US" noProof="0" dirty="0"/>
          </a:p>
        </p:txBody>
      </p:sp>
      <p:sp>
        <p:nvSpPr>
          <p:cNvPr id="7" name="Footer Placeholder 6">
            <a:extLst>
              <a:ext uri="{FF2B5EF4-FFF2-40B4-BE49-F238E27FC236}">
                <a16:creationId xmlns:a16="http://schemas.microsoft.com/office/drawing/2014/main" id="{BC99FA72-244D-9DC3-C9B7-E7DAD50A01F7}"/>
              </a:ext>
            </a:extLst>
          </p:cNvPr>
          <p:cNvSpPr>
            <a:spLocks noGrp="1"/>
          </p:cNvSpPr>
          <p:nvPr>
            <p:ph type="ftr" sz="quarter" idx="15"/>
          </p:nvPr>
        </p:nvSpPr>
        <p:spPr/>
        <p:txBody>
          <a:bodyPr/>
          <a:lstStyle/>
          <a:p>
            <a:endParaRPr lang="en-US" noProof="0" dirty="0"/>
          </a:p>
        </p:txBody>
      </p:sp>
      <p:sp>
        <p:nvSpPr>
          <p:cNvPr id="8" name="Slide Number Placeholder 7">
            <a:extLst>
              <a:ext uri="{FF2B5EF4-FFF2-40B4-BE49-F238E27FC236}">
                <a16:creationId xmlns:a16="http://schemas.microsoft.com/office/drawing/2014/main" id="{725A4F6F-66FD-CDA5-7F8F-F5FD6382CFCF}"/>
              </a:ext>
            </a:extLst>
          </p:cNvPr>
          <p:cNvSpPr>
            <a:spLocks noGrp="1"/>
          </p:cNvSpPr>
          <p:nvPr>
            <p:ph type="sldNum" sz="quarter" idx="16"/>
          </p:nvPr>
        </p:nvSpPr>
        <p:spPr>
          <a:xfrm>
            <a:off x="10677340" y="6423914"/>
            <a:ext cx="1052510" cy="365125"/>
          </a:xfrm>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3289231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14896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861492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491554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20XX</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297532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3201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98907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458643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E457D222-120F-E222-DE7E-B44B0BC1863F}"/>
              </a:ext>
            </a:extLst>
          </p:cNvPr>
          <p:cNvGrpSpPr/>
          <p:nvPr userDrawn="1"/>
        </p:nvGrpSpPr>
        <p:grpSpPr>
          <a:xfrm>
            <a:off x="428696" y="482137"/>
            <a:ext cx="11301155" cy="81191"/>
            <a:chOff x="428696" y="482137"/>
            <a:chExt cx="11301155" cy="81191"/>
          </a:xfrm>
        </p:grpSpPr>
        <p:sp>
          <p:nvSpPr>
            <p:cNvPr id="8" name="Rectangle 7">
              <a:extLst>
                <a:ext uri="{FF2B5EF4-FFF2-40B4-BE49-F238E27FC236}">
                  <a16:creationId xmlns:a16="http://schemas.microsoft.com/office/drawing/2014/main" id="{09DF259B-1168-B954-21F8-A08A3C462F3C}"/>
                </a:ext>
              </a:extLst>
            </p:cNvPr>
            <p:cNvSpPr/>
            <p:nvPr/>
          </p:nvSpPr>
          <p:spPr>
            <a:xfrm flipV="1">
              <a:off x="428696" y="482137"/>
              <a:ext cx="3703321" cy="81191"/>
            </a:xfrm>
            <a:prstGeom prst="rect">
              <a:avLst/>
            </a:prstGeom>
            <a:solidFill>
              <a:schemeClr val="accent3"/>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B5A595C-AA3A-9D82-01BB-7810CE5F7A5E}"/>
                </a:ext>
              </a:extLst>
            </p:cNvPr>
            <p:cNvSpPr/>
            <p:nvPr/>
          </p:nvSpPr>
          <p:spPr>
            <a:xfrm flipV="1">
              <a:off x="4235926" y="482137"/>
              <a:ext cx="3703321" cy="81191"/>
            </a:xfrm>
            <a:prstGeom prst="rect">
              <a:avLst/>
            </a:prstGeom>
            <a:solidFill>
              <a:schemeClr val="accent1"/>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178CB63-8F78-566B-8120-9DC73FB7B23B}"/>
                </a:ext>
              </a:extLst>
            </p:cNvPr>
            <p:cNvSpPr/>
            <p:nvPr/>
          </p:nvSpPr>
          <p:spPr>
            <a:xfrm flipV="1">
              <a:off x="8026530" y="482137"/>
              <a:ext cx="3703321" cy="81191"/>
            </a:xfrm>
            <a:prstGeom prst="rect">
              <a:avLst/>
            </a:prstGeom>
            <a:solidFill>
              <a:schemeClr val="accent4"/>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0910551"/>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7" r:id="rId18"/>
    <p:sldLayoutId id="2147483818" r:id="rId19"/>
    <p:sldLayoutId id="2147483822" r:id="rId20"/>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79F0267-9D1C-BDA9-A152-B01CD379FC92}"/>
              </a:ext>
            </a:extLst>
          </p:cNvPr>
          <p:cNvSpPr>
            <a:spLocks noGrp="1"/>
          </p:cNvSpPr>
          <p:nvPr>
            <p:ph type="ctrTitle"/>
          </p:nvPr>
        </p:nvSpPr>
        <p:spPr>
          <a:xfrm>
            <a:off x="457200" y="1070900"/>
            <a:ext cx="11265407" cy="2032783"/>
          </a:xfrm>
        </p:spPr>
        <p:txBody>
          <a:bodyPr/>
          <a:lstStyle/>
          <a:p>
            <a:r>
              <a:rPr lang="en-US" dirty="0"/>
              <a:t>Mini project</a:t>
            </a:r>
            <a:br>
              <a:rPr lang="en-US" dirty="0"/>
            </a:br>
            <a:r>
              <a:rPr lang="en-US" dirty="0"/>
              <a:t>(Medicine recommendation system)</a:t>
            </a:r>
            <a:br>
              <a:rPr lang="en-US" dirty="0"/>
            </a:br>
            <a:r>
              <a:rPr lang="en-US" dirty="0"/>
              <a:t>Naina</a:t>
            </a:r>
            <a:br>
              <a:rPr lang="en-US" dirty="0"/>
            </a:br>
            <a:r>
              <a:rPr lang="en-US" dirty="0"/>
              <a:t>2118815</a:t>
            </a:r>
            <a:br>
              <a:rPr lang="en-US" dirty="0"/>
            </a:br>
            <a:endParaRPr lang="en-US" dirty="0"/>
          </a:p>
        </p:txBody>
      </p:sp>
      <p:pic>
        <p:nvPicPr>
          <p:cNvPr id="10" name="Picture Placeholder 9" descr="A stethoscope on a clipboard">
            <a:extLst>
              <a:ext uri="{FF2B5EF4-FFF2-40B4-BE49-F238E27FC236}">
                <a16:creationId xmlns:a16="http://schemas.microsoft.com/office/drawing/2014/main" id="{CC4B82FA-2EA0-5319-6B9C-8D78349FCB09}"/>
              </a:ext>
            </a:extLst>
          </p:cNvPr>
          <p:cNvPicPr>
            <a:picLocks noGrp="1" noChangeAspect="1"/>
          </p:cNvPicPr>
          <p:nvPr>
            <p:ph type="pic" sz="quarter" idx="13"/>
          </p:nvPr>
        </p:nvPicPr>
        <p:blipFill rotWithShape="1">
          <a:blip r:embed="rId3"/>
          <a:srcRect t="28164" b="28164"/>
          <a:stretch/>
        </p:blipFill>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EBA544F6-BF8C-2C87-3906-146BEDB4C299}"/>
              </a:ext>
            </a:extLst>
          </p:cNvPr>
          <p:cNvSpPr>
            <a:spLocks noGrp="1"/>
          </p:cNvSpPr>
          <p:nvPr>
            <p:ph type="title"/>
          </p:nvPr>
        </p:nvSpPr>
        <p:spPr>
          <a:xfrm>
            <a:off x="457200" y="208547"/>
            <a:ext cx="11267440" cy="1796715"/>
          </a:xfrm>
        </p:spPr>
        <p:txBody>
          <a:bodyPr>
            <a:normAutofit/>
          </a:bodyPr>
          <a:lstStyle/>
          <a:p>
            <a:pPr algn="ctr"/>
            <a:r>
              <a:rPr lang="en-US" sz="6000" dirty="0"/>
              <a:t>about</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2"/>
          </p:nvPr>
        </p:nvSpPr>
        <p:spPr>
          <a:xfrm>
            <a:off x="320843" y="2187361"/>
            <a:ext cx="11403798" cy="3633047"/>
          </a:xfrm>
          <a:noFill/>
        </p:spPr>
        <p:txBody>
          <a:bodyPr>
            <a:noAutofit/>
          </a:bodyPr>
          <a:lstStyle/>
          <a:p>
            <a:r>
              <a:rPr lang="en-US" sz="2400" dirty="0"/>
              <a:t>Disease Prediction Module deals with choosing the suitable algorithm to be deployed on the data. The data which has been cleaned is fragmented into two parts. The first part of the dataset is called the training data and it is used for developing the model. The second part of the dataset is called the test data, and is used as a reference to test the model. Models like Logistic Regression, Random Forest, Gradient Boosting Classifier, Naive Bayes and SVC have been applied on the training dataset. This was followed by testing of the model by applying it on the testing dataset. Later the accuracy was given. But, the accuracy turned out to be zero. The reason why this particular model behaved that way was due to the reason that it does not have any first-hand knowledge of disease prior to the testing of it. Different classification algorithms are imported from the specific libraries and deployed on the dataset. After this, the model is evaluated on the testing dataset. The algorithm with highest accuracy is used to predict the diseases. </a:t>
            </a:r>
          </a:p>
        </p:txBody>
      </p:sp>
    </p:spTree>
    <p:extLst>
      <p:ext uri="{BB962C8B-B14F-4D97-AF65-F5344CB8AC3E}">
        <p14:creationId xmlns:p14="http://schemas.microsoft.com/office/powerpoint/2010/main" val="26769054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D715DBBC-70C2-E94B-9B03-12910F0B5438}"/>
              </a:ext>
            </a:extLst>
          </p:cNvPr>
          <p:cNvSpPr>
            <a:spLocks noGrp="1"/>
          </p:cNvSpPr>
          <p:nvPr>
            <p:ph type="ctrTitle"/>
          </p:nvPr>
        </p:nvSpPr>
        <p:spPr/>
        <p:txBody>
          <a:bodyPr/>
          <a:lstStyle/>
          <a:p>
            <a:r>
              <a:rPr lang="en-US" dirty="0"/>
              <a:t>discussion</a:t>
            </a:r>
          </a:p>
        </p:txBody>
      </p:sp>
      <p:pic>
        <p:nvPicPr>
          <p:cNvPr id="21" name="Picture Placeholder 20" descr="Two people smiling while holding coffee">
            <a:extLst>
              <a:ext uri="{FF2B5EF4-FFF2-40B4-BE49-F238E27FC236}">
                <a16:creationId xmlns:a16="http://schemas.microsoft.com/office/drawing/2014/main" id="{75E7485A-FBCC-4222-2274-2B2A0804BC97}"/>
              </a:ext>
            </a:extLst>
          </p:cNvPr>
          <p:cNvPicPr>
            <a:picLocks noGrp="1" noChangeAspect="1"/>
          </p:cNvPicPr>
          <p:nvPr>
            <p:ph type="pic" sz="quarter" idx="13"/>
          </p:nvPr>
        </p:nvPicPr>
        <p:blipFill>
          <a:blip r:embed="rId3"/>
          <a:srcRect l="38" r="38"/>
          <a:stretch/>
        </p:blipFill>
        <p:spPr/>
      </p:pic>
      <p:sp>
        <p:nvSpPr>
          <p:cNvPr id="33" name="Content Placeholder 32">
            <a:extLst>
              <a:ext uri="{FF2B5EF4-FFF2-40B4-BE49-F238E27FC236}">
                <a16:creationId xmlns:a16="http://schemas.microsoft.com/office/drawing/2014/main" id="{D3AEB1C4-FB60-9B8E-5A02-0BCD2B6E55C7}"/>
              </a:ext>
            </a:extLst>
          </p:cNvPr>
          <p:cNvSpPr>
            <a:spLocks noGrp="1"/>
          </p:cNvSpPr>
          <p:nvPr>
            <p:ph idx="1"/>
          </p:nvPr>
        </p:nvSpPr>
        <p:spPr/>
        <p:txBody>
          <a:bodyPr/>
          <a:lstStyle/>
          <a:p>
            <a:r>
              <a:rPr lang="en-US" dirty="0"/>
              <a:t>What Machine learning algorithms are used in the diagnosis of heart disease? </a:t>
            </a:r>
          </a:p>
          <a:p>
            <a:r>
              <a:rPr lang="en-US" dirty="0"/>
              <a:t>How can Machine Learning techniques be used to minimize misdiagnosis (additional tests, and wrong treatment all resulting in greater monetary impact to the patient)? </a:t>
            </a:r>
          </a:p>
          <a:p>
            <a:r>
              <a:rPr lang="en-US" dirty="0"/>
              <a:t>How can Machine Learning be used to detect early abnormalities, thus benefiting both patients and the healthcare system? </a:t>
            </a:r>
          </a:p>
          <a:p>
            <a:r>
              <a:rPr lang="en-US" dirty="0"/>
              <a:t>What follows is the discussion of the findings and conclusion, followed by suggestions for areas for further study. </a:t>
            </a:r>
          </a:p>
        </p:txBody>
      </p:sp>
    </p:spTree>
    <p:extLst>
      <p:ext uri="{BB962C8B-B14F-4D97-AF65-F5344CB8AC3E}">
        <p14:creationId xmlns:p14="http://schemas.microsoft.com/office/powerpoint/2010/main" val="38544424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B568D-309F-98FE-3027-C04BE60FD785}"/>
              </a:ext>
            </a:extLst>
          </p:cNvPr>
          <p:cNvSpPr>
            <a:spLocks noGrp="1"/>
          </p:cNvSpPr>
          <p:nvPr>
            <p:ph type="ctrTitle"/>
          </p:nvPr>
        </p:nvSpPr>
        <p:spPr>
          <a:xfrm>
            <a:off x="1420305" y="558538"/>
            <a:ext cx="9144000" cy="940324"/>
          </a:xfrm>
        </p:spPr>
        <p:txBody>
          <a:bodyPr/>
          <a:lstStyle/>
          <a:p>
            <a:r>
              <a:rPr lang="en-US" dirty="0"/>
              <a:t>conclusion</a:t>
            </a:r>
            <a:endParaRPr lang="en-IN" dirty="0"/>
          </a:p>
        </p:txBody>
      </p:sp>
      <p:sp>
        <p:nvSpPr>
          <p:cNvPr id="4" name="Content Placeholder 3">
            <a:extLst>
              <a:ext uri="{FF2B5EF4-FFF2-40B4-BE49-F238E27FC236}">
                <a16:creationId xmlns:a16="http://schemas.microsoft.com/office/drawing/2014/main" id="{1F621F42-4A8D-3220-77C9-863E7B5B92A3}"/>
              </a:ext>
            </a:extLst>
          </p:cNvPr>
          <p:cNvSpPr>
            <a:spLocks noGrp="1"/>
          </p:cNvSpPr>
          <p:nvPr>
            <p:ph type="subTitle" idx="1"/>
          </p:nvPr>
        </p:nvSpPr>
        <p:spPr>
          <a:xfrm>
            <a:off x="1524000" y="1498862"/>
            <a:ext cx="9144000" cy="4353298"/>
          </a:xfrm>
        </p:spPr>
        <p:txBody>
          <a:bodyPr>
            <a:noAutofit/>
          </a:bodyPr>
          <a:lstStyle/>
          <a:p>
            <a:pPr marL="285750" indent="-285750" algn="l">
              <a:buFont typeface="Arial" panose="020B0604020202020204" pitchFamily="34" charset="0"/>
              <a:buChar char="•"/>
            </a:pPr>
            <a:r>
              <a:rPr lang="en-US" sz="1600" dirty="0"/>
              <a:t>Machine learning algorithms used in predicting heart disease are Naïve Bayes, Logistic Regression, Support Vector Machine, Gradient  Boosting classifier, and Random Forest, concluding that these algorithms can achieve high accuracy in predicting heart disease. </a:t>
            </a:r>
          </a:p>
          <a:p>
            <a:pPr marL="285750" indent="-285750" algn="l">
              <a:buFont typeface="Arial" panose="020B0604020202020204" pitchFamily="34" charset="0"/>
              <a:buChar char="•"/>
            </a:pPr>
            <a:r>
              <a:rPr lang="en-US" sz="1600" dirty="0"/>
              <a:t> Machine learning algorithms can analyze a large amount of data to assist medical professionals in making more informed decisions cost-effectively. </a:t>
            </a:r>
          </a:p>
          <a:p>
            <a:pPr marL="285750" indent="-285750" algn="l">
              <a:buFont typeface="Arial" panose="020B0604020202020204" pitchFamily="34" charset="0"/>
              <a:buChar char="•"/>
            </a:pPr>
            <a:r>
              <a:rPr lang="en-US" sz="1600" dirty="0"/>
              <a:t>Machine Learning algorithms allowed us to analyze clinical data, draw relationships between diagnostic variables, design the predictive model, and tests it against the new case. The maximum percent using </a:t>
            </a:r>
            <a:r>
              <a:rPr lang="en-US" sz="1600" dirty="0" err="1"/>
              <a:t>svm</a:t>
            </a:r>
            <a:r>
              <a:rPr lang="en-US" sz="1600" dirty="0"/>
              <a:t>  to predict and recommend  diseases.</a:t>
            </a:r>
          </a:p>
          <a:p>
            <a:pPr marL="285750" indent="-285750" algn="l">
              <a:buFont typeface="Arial" panose="020B0604020202020204" pitchFamily="34" charset="0"/>
              <a:buChar char="•"/>
            </a:pPr>
            <a:r>
              <a:rPr lang="en-US" sz="1600" dirty="0"/>
              <a:t>Machine learning and data mining techniques are a major turning point in medical diagnosis and this project has shown how important information from medical records can be utilized to diagnose diseases in patients. The project’s objective to explore how machine learning algorithms can be used in the diagnosis the disease and recommend the steps and precautions taken to cure that disease has been achieved by identifying 5 different algorithm .Additionally developing an optimized model with one of them. Finally, the model we built to predict disease can save enormous medical bills, improve diagnosis capability on large scale, and most importantly save lives.</a:t>
            </a:r>
            <a:endParaRPr lang="en-IN" sz="1600" dirty="0"/>
          </a:p>
        </p:txBody>
      </p:sp>
    </p:spTree>
    <p:extLst>
      <p:ext uri="{BB962C8B-B14F-4D97-AF65-F5344CB8AC3E}">
        <p14:creationId xmlns:p14="http://schemas.microsoft.com/office/powerpoint/2010/main" val="24825793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B045D6AF-532B-394C-0C6F-38B6628CE9DF}"/>
              </a:ext>
            </a:extLst>
          </p:cNvPr>
          <p:cNvSpPr>
            <a:spLocks noGrp="1"/>
          </p:cNvSpPr>
          <p:nvPr>
            <p:ph type="title"/>
          </p:nvPr>
        </p:nvSpPr>
        <p:spPr/>
        <p:txBody>
          <a:bodyPr/>
          <a:lstStyle/>
          <a:p>
            <a:r>
              <a:rPr lang="en-US" dirty="0"/>
              <a:t>Thank you</a:t>
            </a:r>
          </a:p>
        </p:txBody>
      </p:sp>
      <p:pic>
        <p:nvPicPr>
          <p:cNvPr id="23" name="Picture Placeholder 22" descr="A group of people giving each other a high five">
            <a:extLst>
              <a:ext uri="{FF2B5EF4-FFF2-40B4-BE49-F238E27FC236}">
                <a16:creationId xmlns:a16="http://schemas.microsoft.com/office/drawing/2014/main" id="{D92A2E6E-E7AB-92FB-0E6F-133483021C22}"/>
              </a:ext>
            </a:extLst>
          </p:cNvPr>
          <p:cNvPicPr>
            <a:picLocks noGrp="1" noChangeAspect="1"/>
          </p:cNvPicPr>
          <p:nvPr>
            <p:ph type="pic" sz="quarter" idx="13"/>
          </p:nvPr>
        </p:nvPicPr>
        <p:blipFill rotWithShape="1">
          <a:blip r:embed="rId3"/>
          <a:srcRect l="6095" r="6095"/>
          <a:stretch/>
        </p:blipFill>
        <p:spPr/>
      </p:pic>
      <p:sp>
        <p:nvSpPr>
          <p:cNvPr id="4" name="Content Placeholder 3">
            <a:extLst>
              <a:ext uri="{FF2B5EF4-FFF2-40B4-BE49-F238E27FC236}">
                <a16:creationId xmlns:a16="http://schemas.microsoft.com/office/drawing/2014/main" id="{126865A1-7E81-0A2D-F3B2-4CC760F4E55E}"/>
              </a:ext>
            </a:extLst>
          </p:cNvPr>
          <p:cNvSpPr>
            <a:spLocks noGrp="1"/>
          </p:cNvSpPr>
          <p:nvPr>
            <p:ph sz="quarter" idx="4"/>
          </p:nvPr>
        </p:nvSpPr>
        <p:spPr/>
        <p:txBody>
          <a:bodyPr/>
          <a:lstStyle/>
          <a:p>
            <a:r>
              <a:rPr lang="en-US" dirty="0"/>
              <a:t>NAINA</a:t>
            </a:r>
          </a:p>
          <a:p>
            <a:r>
              <a:rPr lang="en-US" dirty="0"/>
              <a:t>2118815</a:t>
            </a:r>
            <a:endParaRPr lang="en-IN" dirty="0"/>
          </a:p>
        </p:txBody>
      </p:sp>
    </p:spTree>
    <p:extLst>
      <p:ext uri="{BB962C8B-B14F-4D97-AF65-F5344CB8AC3E}">
        <p14:creationId xmlns:p14="http://schemas.microsoft.com/office/powerpoint/2010/main" val="2770959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23E1E4-7CB2-923B-9D41-672CB85E05DA}"/>
              </a:ext>
            </a:extLst>
          </p:cNvPr>
          <p:cNvSpPr>
            <a:spLocks noGrp="1"/>
          </p:cNvSpPr>
          <p:nvPr>
            <p:ph type="title"/>
          </p:nvPr>
        </p:nvSpPr>
        <p:spPr/>
        <p:txBody>
          <a:bodyPr/>
          <a:lstStyle/>
          <a:p>
            <a:r>
              <a:rPr lang="en-US" dirty="0"/>
              <a:t>Description	</a:t>
            </a:r>
          </a:p>
        </p:txBody>
      </p:sp>
      <p:sp>
        <p:nvSpPr>
          <p:cNvPr id="8" name="Content Placeholder 7">
            <a:extLst>
              <a:ext uri="{FF2B5EF4-FFF2-40B4-BE49-F238E27FC236}">
                <a16:creationId xmlns:a16="http://schemas.microsoft.com/office/drawing/2014/main" id="{1A667A9A-3428-68BE-D555-0DE1859FDF8A}"/>
              </a:ext>
            </a:extLst>
          </p:cNvPr>
          <p:cNvSpPr>
            <a:spLocks noGrp="1"/>
          </p:cNvSpPr>
          <p:nvPr>
            <p:ph sz="quarter" idx="4"/>
          </p:nvPr>
        </p:nvSpPr>
        <p:spPr/>
        <p:txBody>
          <a:bodyPr>
            <a:normAutofit fontScale="92500" lnSpcReduction="10000"/>
          </a:bodyPr>
          <a:lstStyle/>
          <a:p>
            <a:pPr marL="285750" indent="-285750">
              <a:buFont typeface="Arial" panose="020B0604020202020204" pitchFamily="34" charset="0"/>
              <a:buChar char="•"/>
            </a:pPr>
            <a:r>
              <a:rPr lang="en-US" dirty="0"/>
              <a:t>Introduction</a:t>
            </a:r>
          </a:p>
          <a:p>
            <a:pPr marL="285750" indent="-285750">
              <a:buFont typeface="Arial" panose="020B0604020202020204" pitchFamily="34" charset="0"/>
              <a:buChar char="•"/>
            </a:pPr>
            <a:r>
              <a:rPr lang="en-US" dirty="0"/>
              <a:t>Role of AI</a:t>
            </a:r>
          </a:p>
          <a:p>
            <a:pPr marL="285750" indent="-285750">
              <a:buFont typeface="Arial" panose="020B0604020202020204" pitchFamily="34" charset="0"/>
              <a:buChar char="•"/>
            </a:pPr>
            <a:r>
              <a:rPr lang="en-US" dirty="0"/>
              <a:t>Problem Statement</a:t>
            </a:r>
          </a:p>
          <a:p>
            <a:pPr marL="285750" indent="-285750">
              <a:buFont typeface="Arial" panose="020B0604020202020204" pitchFamily="34" charset="0"/>
              <a:buChar char="•"/>
            </a:pPr>
            <a:r>
              <a:rPr lang="en-US" dirty="0"/>
              <a:t>Objective</a:t>
            </a:r>
          </a:p>
          <a:p>
            <a:pPr marL="285750" indent="-285750">
              <a:buFont typeface="Arial" panose="020B0604020202020204" pitchFamily="34" charset="0"/>
              <a:buChar char="•"/>
            </a:pPr>
            <a:r>
              <a:rPr lang="en-US" dirty="0"/>
              <a:t>Motivation</a:t>
            </a:r>
          </a:p>
          <a:p>
            <a:pPr marL="285750" indent="-285750">
              <a:buFont typeface="Arial" panose="020B0604020202020204" pitchFamily="34" charset="0"/>
              <a:buChar char="•"/>
            </a:pPr>
            <a:r>
              <a:rPr lang="en-US" dirty="0"/>
              <a:t>Tools Used</a:t>
            </a:r>
          </a:p>
          <a:p>
            <a:pPr marL="285750" indent="-285750">
              <a:buFont typeface="Arial" panose="020B0604020202020204" pitchFamily="34" charset="0"/>
              <a:buChar char="•"/>
            </a:pPr>
            <a:r>
              <a:rPr lang="en-US" dirty="0"/>
              <a:t>About</a:t>
            </a:r>
          </a:p>
          <a:p>
            <a:pPr marL="285750" indent="-285750">
              <a:buFont typeface="Arial" panose="020B0604020202020204" pitchFamily="34" charset="0"/>
              <a:buChar char="•"/>
            </a:pPr>
            <a:r>
              <a:rPr lang="en-US"/>
              <a:t>Discussion</a:t>
            </a:r>
            <a:endParaRPr lang="en-US" dirty="0"/>
          </a:p>
          <a:p>
            <a:pPr marL="285750" indent="-285750">
              <a:buFont typeface="Arial" panose="020B0604020202020204" pitchFamily="34" charset="0"/>
              <a:buChar char="•"/>
            </a:pPr>
            <a:r>
              <a:rPr lang="en-US" dirty="0"/>
              <a:t>Conclusion</a:t>
            </a:r>
          </a:p>
          <a:p>
            <a:pPr marL="285750" indent="-285750">
              <a:buFont typeface="Arial" panose="020B0604020202020204" pitchFamily="34" charset="0"/>
              <a:buChar char="•"/>
            </a:pPr>
            <a:endParaRPr lang="en-US" dirty="0"/>
          </a:p>
        </p:txBody>
      </p:sp>
      <p:pic>
        <p:nvPicPr>
          <p:cNvPr id="34" name="Picture Placeholder 21" descr="A close-up of a stethoscope">
            <a:extLst>
              <a:ext uri="{FF2B5EF4-FFF2-40B4-BE49-F238E27FC236}">
                <a16:creationId xmlns:a16="http://schemas.microsoft.com/office/drawing/2014/main" id="{63F55FD3-B051-BD22-347E-065B72C87E1C}"/>
              </a:ext>
            </a:extLst>
          </p:cNvPr>
          <p:cNvPicPr>
            <a:picLocks noGrp="1" noChangeAspect="1"/>
          </p:cNvPicPr>
          <p:nvPr>
            <p:ph type="pic" sz="quarter" idx="13"/>
          </p:nvPr>
        </p:nvPicPr>
        <p:blipFill>
          <a:blip r:embed="rId3"/>
          <a:srcRect l="148" r="148"/>
          <a:stretch/>
        </p:blipFill>
        <p:spPr/>
      </p:pic>
    </p:spTree>
    <p:extLst>
      <p:ext uri="{BB962C8B-B14F-4D97-AF65-F5344CB8AC3E}">
        <p14:creationId xmlns:p14="http://schemas.microsoft.com/office/powerpoint/2010/main" val="2201125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B68E91FE-1E96-9012-B0A7-9E9605A1D060}"/>
              </a:ext>
            </a:extLst>
          </p:cNvPr>
          <p:cNvSpPr>
            <a:spLocks noGrp="1"/>
          </p:cNvSpPr>
          <p:nvPr>
            <p:ph type="ctrTitle"/>
          </p:nvPr>
        </p:nvSpPr>
        <p:spPr>
          <a:xfrm>
            <a:off x="1524000" y="1143000"/>
            <a:ext cx="9144000" cy="1263316"/>
          </a:xfrm>
        </p:spPr>
        <p:txBody>
          <a:bodyPr>
            <a:normAutofit/>
          </a:bodyPr>
          <a:lstStyle/>
          <a:p>
            <a:r>
              <a:rPr lang="en-US" dirty="0"/>
              <a:t>Introduction </a:t>
            </a:r>
          </a:p>
        </p:txBody>
      </p:sp>
      <p:sp>
        <p:nvSpPr>
          <p:cNvPr id="4" name="Subtitle 3">
            <a:extLst>
              <a:ext uri="{FF2B5EF4-FFF2-40B4-BE49-F238E27FC236}">
                <a16:creationId xmlns:a16="http://schemas.microsoft.com/office/drawing/2014/main" id="{A1A37871-1DD6-5AA4-7B89-8F5B1653098E}"/>
              </a:ext>
            </a:extLst>
          </p:cNvPr>
          <p:cNvSpPr>
            <a:spLocks noGrp="1"/>
          </p:cNvSpPr>
          <p:nvPr>
            <p:ph type="subTitle" idx="1"/>
          </p:nvPr>
        </p:nvSpPr>
        <p:spPr>
          <a:xfrm>
            <a:off x="1524000" y="3064042"/>
            <a:ext cx="9144000" cy="2788118"/>
          </a:xfrm>
        </p:spPr>
        <p:txBody>
          <a:bodyPr/>
          <a:lstStyle/>
          <a:p>
            <a:r>
              <a:rPr lang="en-US" sz="2800" dirty="0"/>
              <a:t>The integration of artificial intelligence (AI) and machine learning (ML) in healthcare has led to the development of sophisticated disease prediction and recommendation systems. These systems aim to enhance early diagnosis, provide personalized treatment plans, and improve overall patient outcomes. By leveraging vast amounts of data, AI systems can uncover patterns, predict outcomes, and provide insights that are beyond human capabilities. </a:t>
            </a:r>
            <a:endParaRPr lang="en-IN" sz="2800" dirty="0"/>
          </a:p>
        </p:txBody>
      </p:sp>
    </p:spTree>
    <p:extLst>
      <p:ext uri="{BB962C8B-B14F-4D97-AF65-F5344CB8AC3E}">
        <p14:creationId xmlns:p14="http://schemas.microsoft.com/office/powerpoint/2010/main" val="1721841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66CF7-69F4-F432-4747-28EF15528DB9}"/>
              </a:ext>
            </a:extLst>
          </p:cNvPr>
          <p:cNvSpPr>
            <a:spLocks noGrp="1"/>
          </p:cNvSpPr>
          <p:nvPr>
            <p:ph type="ctrTitle"/>
          </p:nvPr>
        </p:nvSpPr>
        <p:spPr>
          <a:xfrm>
            <a:off x="436882" y="629920"/>
            <a:ext cx="3606800" cy="1359301"/>
          </a:xfrm>
        </p:spPr>
        <p:txBody>
          <a:bodyPr/>
          <a:lstStyle/>
          <a:p>
            <a:r>
              <a:rPr lang="en-US" dirty="0"/>
              <a:t>Role of AI in Healthcare</a:t>
            </a:r>
          </a:p>
        </p:txBody>
      </p:sp>
      <p:sp>
        <p:nvSpPr>
          <p:cNvPr id="3" name="Subtitle 2">
            <a:extLst>
              <a:ext uri="{FF2B5EF4-FFF2-40B4-BE49-F238E27FC236}">
                <a16:creationId xmlns:a16="http://schemas.microsoft.com/office/drawing/2014/main" id="{44082E89-DB15-6D26-7098-DA9792B0B085}"/>
              </a:ext>
            </a:extLst>
          </p:cNvPr>
          <p:cNvSpPr>
            <a:spLocks noGrp="1"/>
          </p:cNvSpPr>
          <p:nvPr>
            <p:ph type="subTitle" idx="1"/>
          </p:nvPr>
        </p:nvSpPr>
        <p:spPr>
          <a:xfrm>
            <a:off x="436881" y="1989221"/>
            <a:ext cx="3606800" cy="3980095"/>
          </a:xfrm>
        </p:spPr>
        <p:txBody>
          <a:bodyPr/>
          <a:lstStyle/>
          <a:p>
            <a:pPr marL="285750" indent="-285750">
              <a:buFont typeface="Arial" panose="020B0604020202020204" pitchFamily="34" charset="0"/>
              <a:buChar char="•"/>
            </a:pPr>
            <a:r>
              <a:rPr lang="en-US" sz="2400" dirty="0"/>
              <a:t>Medical Imaging</a:t>
            </a:r>
          </a:p>
          <a:p>
            <a:pPr marL="285750" indent="-285750">
              <a:buFont typeface="Arial" panose="020B0604020202020204" pitchFamily="34" charset="0"/>
              <a:buChar char="•"/>
            </a:pPr>
            <a:r>
              <a:rPr lang="en-US" sz="2400" dirty="0"/>
              <a:t>Disease Prediction</a:t>
            </a:r>
          </a:p>
          <a:p>
            <a:pPr marL="285750" indent="-285750">
              <a:buFont typeface="Arial" panose="020B0604020202020204" pitchFamily="34" charset="0"/>
              <a:buChar char="•"/>
            </a:pPr>
            <a:r>
              <a:rPr lang="en-US" sz="2400" dirty="0"/>
              <a:t>Personalized Medicine</a:t>
            </a:r>
          </a:p>
          <a:p>
            <a:pPr marL="285750" indent="-285750">
              <a:buFont typeface="Arial" panose="020B0604020202020204" pitchFamily="34" charset="0"/>
              <a:buChar char="•"/>
            </a:pPr>
            <a:r>
              <a:rPr lang="en-US" sz="2400" dirty="0"/>
              <a:t>Workflow Optimization</a:t>
            </a:r>
          </a:p>
          <a:p>
            <a:pPr marL="285750" indent="-285750">
              <a:buFont typeface="Arial" panose="020B0604020202020204" pitchFamily="34" charset="0"/>
              <a:buChar char="•"/>
            </a:pPr>
            <a:r>
              <a:rPr lang="en-US" sz="2400" dirty="0"/>
              <a:t>Resource Management</a:t>
            </a:r>
          </a:p>
          <a:p>
            <a:pPr marL="285750" indent="-285750">
              <a:buFont typeface="Arial" panose="020B0604020202020204" pitchFamily="34" charset="0"/>
              <a:buChar char="•"/>
            </a:pPr>
            <a:r>
              <a:rPr lang="en-US" sz="2400" dirty="0"/>
              <a:t>Robotic Surgery</a:t>
            </a:r>
          </a:p>
          <a:p>
            <a:pPr marL="285750" indent="-285750">
              <a:buFont typeface="Arial" panose="020B0604020202020204" pitchFamily="34" charset="0"/>
              <a:buChar char="•"/>
            </a:pPr>
            <a:r>
              <a:rPr lang="en-US" sz="2400" dirty="0"/>
              <a:t>Virtual Health Assistants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21" name="Picture Placeholder 20" descr="A person in a white coat with a stethoscope around her neck">
            <a:extLst>
              <a:ext uri="{FF2B5EF4-FFF2-40B4-BE49-F238E27FC236}">
                <a16:creationId xmlns:a16="http://schemas.microsoft.com/office/drawing/2014/main" id="{244AC564-6A07-A90A-B027-67CD2423BBD3}"/>
              </a:ext>
            </a:extLst>
          </p:cNvPr>
          <p:cNvPicPr>
            <a:picLocks noGrp="1" noChangeAspect="1"/>
          </p:cNvPicPr>
          <p:nvPr>
            <p:ph type="pic" sz="quarter" idx="13"/>
          </p:nvPr>
        </p:nvPicPr>
        <p:blipFill>
          <a:blip r:embed="rId3"/>
          <a:srcRect t="354" b="354"/>
          <a:stretch/>
        </p:blipFill>
        <p:spPr>
          <a:xfrm>
            <a:off x="5374104" y="650240"/>
            <a:ext cx="6381013" cy="4146349"/>
          </a:xfrm>
        </p:spPr>
      </p:pic>
    </p:spTree>
    <p:extLst>
      <p:ext uri="{BB962C8B-B14F-4D97-AF65-F5344CB8AC3E}">
        <p14:creationId xmlns:p14="http://schemas.microsoft.com/office/powerpoint/2010/main" val="1605306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618A4-5020-A570-BAAC-71C22849B320}"/>
              </a:ext>
            </a:extLst>
          </p:cNvPr>
          <p:cNvSpPr>
            <a:spLocks noGrp="1"/>
          </p:cNvSpPr>
          <p:nvPr>
            <p:ph type="title"/>
          </p:nvPr>
        </p:nvSpPr>
        <p:spPr/>
        <p:txBody>
          <a:bodyPr/>
          <a:lstStyle/>
          <a:p>
            <a:r>
              <a:rPr lang="en-US" sz="4400" dirty="0"/>
              <a:t>Problem </a:t>
            </a:r>
            <a:br>
              <a:rPr lang="en-US" sz="4400" dirty="0"/>
            </a:br>
            <a:r>
              <a:rPr lang="en-US" sz="4400" dirty="0"/>
              <a:t>statement</a:t>
            </a:r>
          </a:p>
        </p:txBody>
      </p:sp>
      <p:pic>
        <p:nvPicPr>
          <p:cNvPr id="16" name="Picture Placeholder 15" descr="A group of surgeons wearing surgical caps and masks">
            <a:extLst>
              <a:ext uri="{FF2B5EF4-FFF2-40B4-BE49-F238E27FC236}">
                <a16:creationId xmlns:a16="http://schemas.microsoft.com/office/drawing/2014/main" id="{6EFD6230-A50E-3A63-7B72-59A8449CAEE2}"/>
              </a:ext>
            </a:extLst>
          </p:cNvPr>
          <p:cNvPicPr>
            <a:picLocks noGrp="1" noChangeAspect="1"/>
          </p:cNvPicPr>
          <p:nvPr>
            <p:ph type="pic" sz="quarter" idx="19"/>
          </p:nvPr>
        </p:nvPicPr>
        <p:blipFill rotWithShape="1">
          <a:blip r:embed="rId3"/>
          <a:srcRect t="35757" b="35757"/>
          <a:stretch/>
        </p:blipFill>
        <p:spPr/>
      </p:pic>
      <p:sp>
        <p:nvSpPr>
          <p:cNvPr id="10" name="Content Placeholder 9">
            <a:extLst>
              <a:ext uri="{FF2B5EF4-FFF2-40B4-BE49-F238E27FC236}">
                <a16:creationId xmlns:a16="http://schemas.microsoft.com/office/drawing/2014/main" id="{C9475E86-FFB0-87BC-084C-C728916152B0}"/>
              </a:ext>
            </a:extLst>
          </p:cNvPr>
          <p:cNvSpPr>
            <a:spLocks noGrp="1"/>
          </p:cNvSpPr>
          <p:nvPr>
            <p:ph sz="quarter" idx="4"/>
          </p:nvPr>
        </p:nvSpPr>
        <p:spPr/>
        <p:txBody>
          <a:bodyPr/>
          <a:lstStyle/>
          <a:p>
            <a:pPr marL="0" indent="0">
              <a:buNone/>
            </a:pPr>
            <a:r>
              <a:rPr lang="en-US" dirty="0"/>
              <a:t>Develop a comprehensive AI-driven Disease Prediction and Recommendation System designed to assist healthcare providers in accurately diagnosing diseases and recommending  treatment plans. The system aims to utilize vast amounts of healthcare data, including patient records, medical histories, imaging, lab results, and genetic information, to predict the likelihood of diseases and suggest appropriate interventions. </a:t>
            </a:r>
          </a:p>
        </p:txBody>
      </p:sp>
    </p:spTree>
    <p:extLst>
      <p:ext uri="{BB962C8B-B14F-4D97-AF65-F5344CB8AC3E}">
        <p14:creationId xmlns:p14="http://schemas.microsoft.com/office/powerpoint/2010/main" val="3695820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Subtitle 2">
            <a:extLst>
              <a:ext uri="{FF2B5EF4-FFF2-40B4-BE49-F238E27FC236}">
                <a16:creationId xmlns:a16="http://schemas.microsoft.com/office/drawing/2014/main" id="{826664CC-F0B7-D2E1-A321-E97944F52EA3}"/>
              </a:ext>
            </a:extLst>
          </p:cNvPr>
          <p:cNvSpPr>
            <a:spLocks noGrp="1"/>
          </p:cNvSpPr>
          <p:nvPr>
            <p:ph type="subTitle" idx="1"/>
          </p:nvPr>
        </p:nvSpPr>
        <p:spPr>
          <a:xfrm>
            <a:off x="1524000" y="2903621"/>
            <a:ext cx="9144000" cy="2948539"/>
          </a:xfrm>
          <a:noFill/>
        </p:spPr>
        <p:txBody>
          <a:bodyPr anchor="t"/>
          <a:lstStyle/>
          <a:p>
            <a:pPr marL="342900" indent="-342900">
              <a:buFont typeface="Wingdings" panose="05000000000000000000" pitchFamily="2" charset="2"/>
              <a:buChar char="q"/>
            </a:pPr>
            <a:r>
              <a:rPr lang="en-US" dirty="0"/>
              <a:t>Develop Predictive Models: Create machine learning models capable of predicting the likelihood of various diseases based on patient data.</a:t>
            </a:r>
          </a:p>
          <a:p>
            <a:pPr marL="342900" indent="-342900">
              <a:buFont typeface="Wingdings" panose="05000000000000000000" pitchFamily="2" charset="2"/>
              <a:buChar char="q"/>
            </a:pPr>
            <a:r>
              <a:rPr lang="en-US" dirty="0"/>
              <a:t> Early Detection: Enable early diagnosis of diseases to improve treatment outcomes and reduce healthcare costs. Risk Stratification: Identify high-risk patients for proactive monitoring and preventive measures </a:t>
            </a:r>
          </a:p>
          <a:p>
            <a:pPr marL="342900" indent="-342900">
              <a:buFont typeface="Wingdings" panose="05000000000000000000" pitchFamily="2" charset="2"/>
              <a:buChar char="q"/>
            </a:pPr>
            <a:r>
              <a:rPr lang="en-US" dirty="0"/>
              <a:t> Personalized Recommendations Provide personalized treatment recommendations based on individual patient data, including medical history, lifestyle, and genetic factors.</a:t>
            </a:r>
          </a:p>
        </p:txBody>
      </p:sp>
      <p:sp>
        <p:nvSpPr>
          <p:cNvPr id="3" name="Title 2">
            <a:extLst>
              <a:ext uri="{FF2B5EF4-FFF2-40B4-BE49-F238E27FC236}">
                <a16:creationId xmlns:a16="http://schemas.microsoft.com/office/drawing/2014/main" id="{6D676266-8077-C5B1-9D15-1335CC855EE8}"/>
              </a:ext>
            </a:extLst>
          </p:cNvPr>
          <p:cNvSpPr>
            <a:spLocks noGrp="1"/>
          </p:cNvSpPr>
          <p:nvPr>
            <p:ph type="ctrTitle"/>
          </p:nvPr>
        </p:nvSpPr>
        <p:spPr>
          <a:xfrm>
            <a:off x="1524000" y="1143000"/>
            <a:ext cx="9144000" cy="1423737"/>
          </a:xfrm>
        </p:spPr>
        <p:txBody>
          <a:bodyPr/>
          <a:lstStyle/>
          <a:p>
            <a:r>
              <a:rPr lang="en-US" dirty="0"/>
              <a:t>Objective</a:t>
            </a:r>
            <a:endParaRPr lang="en-IN" dirty="0"/>
          </a:p>
        </p:txBody>
      </p:sp>
    </p:spTree>
    <p:extLst>
      <p:ext uri="{BB962C8B-B14F-4D97-AF65-F5344CB8AC3E}">
        <p14:creationId xmlns:p14="http://schemas.microsoft.com/office/powerpoint/2010/main" val="435195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D676266-8077-C5B1-9D15-1335CC855EE8}"/>
              </a:ext>
            </a:extLst>
          </p:cNvPr>
          <p:cNvSpPr>
            <a:spLocks noGrp="1"/>
          </p:cNvSpPr>
          <p:nvPr>
            <p:ph type="title"/>
          </p:nvPr>
        </p:nvSpPr>
        <p:spPr>
          <a:xfrm>
            <a:off x="767857" y="933450"/>
            <a:ext cx="3031852" cy="2884571"/>
          </a:xfrm>
        </p:spPr>
        <p:txBody>
          <a:bodyPr>
            <a:normAutofit/>
          </a:bodyPr>
          <a:lstStyle/>
          <a:p>
            <a:r>
              <a:rPr lang="en-US" sz="3600" dirty="0"/>
              <a:t>motivation</a:t>
            </a:r>
            <a:endParaRPr lang="en-IN" sz="3600" dirty="0"/>
          </a:p>
        </p:txBody>
      </p:sp>
      <p:sp>
        <p:nvSpPr>
          <p:cNvPr id="20" name="Subtitle 2">
            <a:extLst>
              <a:ext uri="{FF2B5EF4-FFF2-40B4-BE49-F238E27FC236}">
                <a16:creationId xmlns:a16="http://schemas.microsoft.com/office/drawing/2014/main" id="{826664CC-F0B7-D2E1-A321-E97944F52EA3}"/>
              </a:ext>
            </a:extLst>
          </p:cNvPr>
          <p:cNvSpPr>
            <a:spLocks noGrp="1"/>
          </p:cNvSpPr>
          <p:nvPr>
            <p:ph idx="1"/>
          </p:nvPr>
        </p:nvSpPr>
        <p:spPr>
          <a:xfrm>
            <a:off x="4900928" y="433137"/>
            <a:ext cx="6650991" cy="5404908"/>
          </a:xfrm>
          <a:noFill/>
        </p:spPr>
        <p:txBody>
          <a:bodyPr anchor="t">
            <a:noAutofit/>
          </a:bodyPr>
          <a:lstStyle/>
          <a:p>
            <a:pPr algn="l"/>
            <a:r>
              <a:rPr lang="en-US" sz="1600" b="1" dirty="0"/>
              <a:t>Addressing unmet medical needs:  </a:t>
            </a:r>
          </a:p>
          <a:p>
            <a:pPr marL="342900" indent="-342900" algn="l">
              <a:buFont typeface="+mj-lt"/>
              <a:buAutoNum type="arabicPeriod"/>
            </a:pPr>
            <a:r>
              <a:rPr lang="en-US" sz="1600" dirty="0"/>
              <a:t>Early Detection of Diseases Many diseases, including cancer, cardiovascular diseases, and diabetes, have better treatment outcomes when detected early. By utilizing AI to predict diseases at an early stage, this system can significantly enhance early intervention strategies. </a:t>
            </a:r>
          </a:p>
          <a:p>
            <a:pPr marL="342900" indent="-342900" algn="l">
              <a:buFont typeface="+mj-lt"/>
              <a:buAutoNum type="arabicPeriod"/>
            </a:pPr>
            <a:r>
              <a:rPr lang="en-US" sz="1600" dirty="0"/>
              <a:t>Reducing Diagnostic Errors Diagnostic errors are a substantial issue in healthcare, leading to inappropriate treatments and adverse patient outcomes. AI can assist in reducing these errors by providing more accurate and data-driven diagnoses. </a:t>
            </a:r>
          </a:p>
          <a:p>
            <a:pPr algn="l"/>
            <a:r>
              <a:rPr lang="en-US" sz="1600" b="1" dirty="0"/>
              <a:t>Enhancing medical requirement: </a:t>
            </a:r>
          </a:p>
          <a:p>
            <a:pPr marL="342900" indent="-342900" algn="l">
              <a:buFont typeface="+mj-lt"/>
              <a:buAutoNum type="arabicPeriod"/>
            </a:pPr>
            <a:r>
              <a:rPr lang="en-US" sz="1600" dirty="0"/>
              <a:t>Personalized Medicine Every patient is unique, and treatments that are effective for one person may not work for another. This system aims to tailor recommendations based on individual patient data, leading to more effective and personalized healthcare. </a:t>
            </a:r>
          </a:p>
          <a:p>
            <a:pPr marL="342900" indent="-342900" algn="l">
              <a:buFont typeface="+mj-lt"/>
              <a:buAutoNum type="arabicPeriod"/>
            </a:pPr>
            <a:r>
              <a:rPr lang="en-US" sz="1600" dirty="0"/>
              <a:t> Preventive Healthcare By identifying individuals at risk of developing certain conditions, the system can recommend preventive measures, potentially reducing the incidence of chronic diseases and improving overall public health. </a:t>
            </a:r>
          </a:p>
          <a:p>
            <a:pPr algn="l"/>
            <a:r>
              <a:rPr lang="en-US" sz="1600" b="1" dirty="0"/>
              <a:t>Contribution to medical research:</a:t>
            </a:r>
          </a:p>
          <a:p>
            <a:pPr marL="342900" indent="-342900" algn="l">
              <a:buFont typeface="+mj-lt"/>
              <a:buAutoNum type="arabicPeriod"/>
            </a:pPr>
            <a:r>
              <a:rPr lang="en-US" sz="1600" dirty="0"/>
              <a:t>Advancing Medical Knowledge The data and insights generated by the system can contribute to medical research, helping to uncover new patterns and associations in disease development and treatment. </a:t>
            </a:r>
          </a:p>
        </p:txBody>
      </p:sp>
    </p:spTree>
    <p:extLst>
      <p:ext uri="{BB962C8B-B14F-4D97-AF65-F5344CB8AC3E}">
        <p14:creationId xmlns:p14="http://schemas.microsoft.com/office/powerpoint/2010/main" val="2774433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ctrTitle"/>
          </p:nvPr>
        </p:nvSpPr>
        <p:spPr>
          <a:xfrm>
            <a:off x="128337" y="741363"/>
            <a:ext cx="11606461" cy="1286219"/>
          </a:xfrm>
        </p:spPr>
        <p:txBody>
          <a:bodyPr/>
          <a:lstStyle/>
          <a:p>
            <a:pPr algn="ctr"/>
            <a:r>
              <a:rPr lang="en-US" sz="5400" dirty="0"/>
              <a:t>tools</a:t>
            </a:r>
          </a:p>
        </p:txBody>
      </p:sp>
      <p:sp>
        <p:nvSpPr>
          <p:cNvPr id="6" name="Content Placeholder 5">
            <a:extLst>
              <a:ext uri="{FF2B5EF4-FFF2-40B4-BE49-F238E27FC236}">
                <a16:creationId xmlns:a16="http://schemas.microsoft.com/office/drawing/2014/main" id="{0A2E3779-F29F-9840-0770-B42206499590}"/>
              </a:ext>
            </a:extLst>
          </p:cNvPr>
          <p:cNvSpPr>
            <a:spLocks noGrp="1"/>
          </p:cNvSpPr>
          <p:nvPr>
            <p:ph idx="1"/>
          </p:nvPr>
        </p:nvSpPr>
        <p:spPr>
          <a:xfrm>
            <a:off x="228600" y="2154989"/>
            <a:ext cx="11734799" cy="4188713"/>
          </a:xfrm>
        </p:spPr>
        <p:txBody>
          <a:bodyPr>
            <a:noAutofit/>
          </a:bodyPr>
          <a:lstStyle/>
          <a:p>
            <a:pPr marL="0" indent="0">
              <a:buNone/>
            </a:pPr>
            <a:r>
              <a:rPr lang="en-IN" sz="2400" b="1" dirty="0"/>
              <a:t>Programming Languages</a:t>
            </a:r>
          </a:p>
          <a:p>
            <a:r>
              <a:rPr lang="en-IN" sz="2400" dirty="0"/>
              <a:t>Python: Pandas, </a:t>
            </a:r>
            <a:r>
              <a:rPr lang="en-IN" sz="2400" dirty="0" err="1"/>
              <a:t>Numpy</a:t>
            </a:r>
            <a:r>
              <a:rPr lang="en-IN" sz="2400" dirty="0"/>
              <a:t>, </a:t>
            </a:r>
            <a:r>
              <a:rPr lang="en-IN" sz="2400" dirty="0" err="1"/>
              <a:t>Scipy</a:t>
            </a:r>
            <a:endParaRPr lang="en-IN" sz="2400" dirty="0"/>
          </a:p>
          <a:p>
            <a:r>
              <a:rPr lang="en-IN" sz="2400" dirty="0"/>
              <a:t>HTML</a:t>
            </a:r>
          </a:p>
          <a:p>
            <a:pPr marL="0" indent="0">
              <a:buNone/>
            </a:pPr>
            <a:r>
              <a:rPr lang="en-IN" sz="2400" b="1" dirty="0"/>
              <a:t>Feature Selection and Creation</a:t>
            </a:r>
            <a:r>
              <a:rPr lang="en-IN" sz="2400" dirty="0"/>
              <a:t> </a:t>
            </a:r>
          </a:p>
          <a:p>
            <a:r>
              <a:rPr lang="en-IN" sz="2400" dirty="0"/>
              <a:t>Python Libraries: Scikit-learn </a:t>
            </a:r>
          </a:p>
          <a:p>
            <a:pPr marL="0" indent="0">
              <a:buNone/>
            </a:pPr>
            <a:r>
              <a:rPr lang="en-IN" sz="2400" dirty="0"/>
              <a:t> </a:t>
            </a:r>
            <a:r>
              <a:rPr lang="en-IN" sz="2400" b="1" dirty="0"/>
              <a:t>Dimensionality Reduction</a:t>
            </a:r>
          </a:p>
          <a:p>
            <a:r>
              <a:rPr lang="en-IN" sz="2400" b="1" dirty="0"/>
              <a:t> </a:t>
            </a:r>
            <a:r>
              <a:rPr lang="en-IN" sz="2400" dirty="0"/>
              <a:t>Python</a:t>
            </a:r>
            <a:r>
              <a:rPr lang="en-IN" sz="2400" b="1" dirty="0"/>
              <a:t> </a:t>
            </a:r>
            <a:r>
              <a:rPr lang="en-IN" sz="2400" dirty="0"/>
              <a:t>Libraries: Scikit-learn.</a:t>
            </a:r>
          </a:p>
          <a:p>
            <a:pPr marL="0" indent="0">
              <a:buNone/>
            </a:pPr>
            <a:r>
              <a:rPr lang="en-IN" sz="2400" dirty="0"/>
              <a:t> </a:t>
            </a:r>
          </a:p>
        </p:txBody>
      </p:sp>
    </p:spTree>
    <p:extLst>
      <p:ext uri="{BB962C8B-B14F-4D97-AF65-F5344CB8AC3E}">
        <p14:creationId xmlns:p14="http://schemas.microsoft.com/office/powerpoint/2010/main" val="83740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ctrTitle"/>
          </p:nvPr>
        </p:nvSpPr>
        <p:spPr>
          <a:xfrm>
            <a:off x="128337" y="741363"/>
            <a:ext cx="11606461" cy="1286219"/>
          </a:xfrm>
        </p:spPr>
        <p:txBody>
          <a:bodyPr/>
          <a:lstStyle/>
          <a:p>
            <a:pPr algn="ctr"/>
            <a:r>
              <a:rPr lang="en-US" sz="5400" dirty="0"/>
              <a:t>tools</a:t>
            </a:r>
          </a:p>
        </p:txBody>
      </p:sp>
      <p:sp>
        <p:nvSpPr>
          <p:cNvPr id="6" name="Content Placeholder 5">
            <a:extLst>
              <a:ext uri="{FF2B5EF4-FFF2-40B4-BE49-F238E27FC236}">
                <a16:creationId xmlns:a16="http://schemas.microsoft.com/office/drawing/2014/main" id="{0A2E3779-F29F-9840-0770-B42206499590}"/>
              </a:ext>
            </a:extLst>
          </p:cNvPr>
          <p:cNvSpPr>
            <a:spLocks noGrp="1"/>
          </p:cNvSpPr>
          <p:nvPr>
            <p:ph idx="1"/>
          </p:nvPr>
        </p:nvSpPr>
        <p:spPr>
          <a:xfrm>
            <a:off x="0" y="2235200"/>
            <a:ext cx="11734799" cy="4188713"/>
          </a:xfrm>
        </p:spPr>
        <p:txBody>
          <a:bodyPr>
            <a:normAutofit/>
          </a:bodyPr>
          <a:lstStyle/>
          <a:p>
            <a:pPr marL="0" indent="0">
              <a:buNone/>
            </a:pPr>
            <a:r>
              <a:rPr lang="en-IN" dirty="0"/>
              <a:t> </a:t>
            </a:r>
            <a:r>
              <a:rPr lang="en-IN" sz="2400" b="1" dirty="0"/>
              <a:t>Machine Learning Frameworks </a:t>
            </a:r>
          </a:p>
          <a:p>
            <a:r>
              <a:rPr lang="en-IN" sz="2400" dirty="0"/>
              <a:t>Scikit-learn: General-purpose machine learning library.</a:t>
            </a:r>
          </a:p>
          <a:p>
            <a:pPr marL="0" indent="0">
              <a:buNone/>
            </a:pPr>
            <a:r>
              <a:rPr lang="en-IN" sz="2400" b="1" dirty="0"/>
              <a:t>Integrated Development Environments (IDEs)</a:t>
            </a:r>
          </a:p>
          <a:p>
            <a:r>
              <a:rPr lang="en-IN" sz="2400" dirty="0" err="1"/>
              <a:t>Jupter</a:t>
            </a:r>
            <a:r>
              <a:rPr lang="en-IN" sz="2400" dirty="0"/>
              <a:t> Notebook </a:t>
            </a:r>
          </a:p>
          <a:p>
            <a:r>
              <a:rPr lang="en-IN" sz="2400" dirty="0"/>
              <a:t>PyCharm </a:t>
            </a:r>
          </a:p>
          <a:p>
            <a:pPr marL="0" indent="0">
              <a:buNone/>
            </a:pPr>
            <a:r>
              <a:rPr lang="en-IN" sz="2400" b="1" dirty="0"/>
              <a:t>Recommendation Algorithms</a:t>
            </a:r>
          </a:p>
          <a:p>
            <a:r>
              <a:rPr lang="en-IN" sz="2400" dirty="0"/>
              <a:t>Content Based Filtering: Scikit-learn </a:t>
            </a:r>
          </a:p>
        </p:txBody>
      </p:sp>
    </p:spTree>
    <p:extLst>
      <p:ext uri="{BB962C8B-B14F-4D97-AF65-F5344CB8AC3E}">
        <p14:creationId xmlns:p14="http://schemas.microsoft.com/office/powerpoint/2010/main" val="1299294675"/>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9D1F84C-D1FD-4B1B-9CFD-8E0D96AC4DF2}">
  <ds:schemaRefs>
    <ds:schemaRef ds:uri="http://schemas.microsoft.com/sharepoint/v3/contenttype/forms"/>
  </ds:schemaRefs>
</ds:datastoreItem>
</file>

<file path=customXml/itemProps2.xml><?xml version="1.0" encoding="utf-8"?>
<ds:datastoreItem xmlns:ds="http://schemas.openxmlformats.org/officeDocument/2006/customXml" ds:itemID="{0037C456-A6DA-4DEE-A3FB-4EC3058FD0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A00B2AC-C335-4100-B8B3-2D9F49A7290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Dividend design</Template>
  <TotalTime>261</TotalTime>
  <Words>1024</Words>
  <Application>Microsoft Office PowerPoint</Application>
  <PresentationFormat>Widescreen</PresentationFormat>
  <Paragraphs>80</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Gill Sans MT</vt:lpstr>
      <vt:lpstr>Wingdings</vt:lpstr>
      <vt:lpstr>Wingdings 2</vt:lpstr>
      <vt:lpstr>DividendVTI</vt:lpstr>
      <vt:lpstr>Mini project (Medicine recommendation system) Naina 2118815 </vt:lpstr>
      <vt:lpstr>Description </vt:lpstr>
      <vt:lpstr>Introduction </vt:lpstr>
      <vt:lpstr>Role of AI in Healthcare</vt:lpstr>
      <vt:lpstr>Problem  statement</vt:lpstr>
      <vt:lpstr>Objective</vt:lpstr>
      <vt:lpstr>motivation</vt:lpstr>
      <vt:lpstr>tools</vt:lpstr>
      <vt:lpstr>tools</vt:lpstr>
      <vt:lpstr>about</vt:lpstr>
      <vt:lpstr>discussion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Naina Singh</dc:creator>
  <cp:lastModifiedBy>Naina Singh</cp:lastModifiedBy>
  <cp:revision>2</cp:revision>
  <dcterms:created xsi:type="dcterms:W3CDTF">2024-07-12T09:03:01Z</dcterms:created>
  <dcterms:modified xsi:type="dcterms:W3CDTF">2024-07-13T10:19:25Z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